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7" r:id="rId3"/>
    <p:sldId id="259" r:id="rId4"/>
    <p:sldId id="262" r:id="rId5"/>
    <p:sldId id="286" r:id="rId6"/>
    <p:sldId id="289" r:id="rId7"/>
    <p:sldId id="288" r:id="rId8"/>
    <p:sldId id="290" r:id="rId9"/>
    <p:sldId id="284" r:id="rId10"/>
    <p:sldId id="261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12192000" cy="6858000"/>
  <p:notesSz cx="6858000" cy="9144000"/>
  <p:embeddedFontLst>
    <p:embeddedFont>
      <p:font typeface="微软雅黑" pitchFamily="34" charset="-122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  <p:embeddedFont>
      <p:font typeface="黑体" pitchFamily="49" charset="-122"/>
      <p:regular r:id="rId31"/>
    </p:embeddedFont>
  </p:embeddedFontLst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78"/>
    <a:srgbClr val="002060"/>
    <a:srgbClr val="FEFBD8"/>
    <a:srgbClr val="C39BE1"/>
    <a:srgbClr val="AC75D5"/>
    <a:srgbClr val="00C459"/>
    <a:srgbClr val="00DA63"/>
    <a:srgbClr val="F19C1D"/>
    <a:srgbClr val="E3612D"/>
    <a:srgbClr val="C07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6318" autoAdjust="0"/>
  </p:normalViewPr>
  <p:slideViewPr>
    <p:cSldViewPr snapToGrid="0" showGuides="1">
      <p:cViewPr varScale="1">
        <p:scale>
          <a:sx n="67" d="100"/>
          <a:sy n="67" d="100"/>
        </p:scale>
        <p:origin x="-594" y="-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77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02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8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4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2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3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96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783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1617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7593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285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36776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58121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224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8257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5784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0872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55866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5730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102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72434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01383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6904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834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8109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8033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5105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6058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67" r:id="rId29"/>
    <p:sldLayoutId id="2147483668" r:id="rId30"/>
    <p:sldLayoutId id="2147483669" r:id="rId31"/>
    <p:sldLayoutId id="2147483670" r:id="rId3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5" Type="http://schemas.openxmlformats.org/officeDocument/2006/relationships/image" Target="../media/image4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1688841" y="2278063"/>
            <a:ext cx="8798767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C7A9A05-41D2-4B71-A124-88C548825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93" y="1008046"/>
            <a:ext cx="3722514" cy="870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F91F5E-EF37-455F-9C05-2378A04D7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052" y="2386095"/>
            <a:ext cx="630314" cy="733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233F80-C708-420C-AAD7-3239C3857483}"/>
              </a:ext>
            </a:extLst>
          </p:cNvPr>
          <p:cNvSpPr txBox="1"/>
          <p:nvPr/>
        </p:nvSpPr>
        <p:spPr>
          <a:xfrm>
            <a:off x="2052262" y="3398361"/>
            <a:ext cx="2602640" cy="1384995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Giới thiệu về các thành viên trong tổ em.</a:t>
            </a:r>
          </a:p>
        </p:txBody>
      </p:sp>
      <p:pic>
        <p:nvPicPr>
          <p:cNvPr id="8" name="Picture 7" descr="A picture containing toy, doll, colorful&#10;&#10;Description automatically generated">
            <a:extLst>
              <a:ext uri="{FF2B5EF4-FFF2-40B4-BE49-F238E27FC236}">
                <a16:creationId xmlns:a16="http://schemas.microsoft.com/office/drawing/2014/main" xmlns="" id="{FCAC93F7-743B-43F8-A4F5-069520BE19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74" y="2406298"/>
            <a:ext cx="4484633" cy="32923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30">
            <a:extLst>
              <a:ext uri="{FF2B5EF4-FFF2-40B4-BE49-F238E27FC236}">
                <a16:creationId xmlns:a16="http://schemas.microsoft.com/office/drawing/2014/main" xmlns="" id="{1C0F3AA9-3B84-4AA4-B7E3-2BD505F767B0}"/>
              </a:ext>
            </a:extLst>
          </p:cNvPr>
          <p:cNvGrpSpPr>
            <a:grpSpLocks/>
          </p:cNvGrpSpPr>
          <p:nvPr/>
        </p:nvGrpSpPr>
        <p:grpSpPr bwMode="auto">
          <a:xfrm>
            <a:off x="2964912" y="-134817"/>
            <a:ext cx="7502804" cy="2268814"/>
            <a:chOff x="2812029" y="109769"/>
            <a:chExt cx="8026542" cy="2521616"/>
          </a:xfrm>
        </p:grpSpPr>
        <p:sp>
          <p:nvSpPr>
            <p:cNvPr id="20" name="矩形: 圆角 14">
              <a:extLst>
                <a:ext uri="{FF2B5EF4-FFF2-40B4-BE49-F238E27FC236}">
                  <a16:creationId xmlns:a16="http://schemas.microsoft.com/office/drawing/2014/main" xmlns="" id="{B2E8E7CB-E375-4800-8584-A1049937CA90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" name="组合 10">
              <a:extLst>
                <a:ext uri="{FF2B5EF4-FFF2-40B4-BE49-F238E27FC236}">
                  <a16:creationId xmlns:a16="http://schemas.microsoft.com/office/drawing/2014/main" xmlns="" id="{BD0D44B8-8AD6-46D4-A134-5B50842DC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139" y="109769"/>
              <a:ext cx="3338432" cy="2521616"/>
              <a:chOff x="3763076" y="3544051"/>
              <a:chExt cx="2836348" cy="2003026"/>
            </a:xfrm>
          </p:grpSpPr>
          <p:pic>
            <p:nvPicPr>
              <p:cNvPr id="23" name="图片 11">
                <a:extLst>
                  <a:ext uri="{FF2B5EF4-FFF2-40B4-BE49-F238E27FC236}">
                    <a16:creationId xmlns:a16="http://schemas.microsoft.com/office/drawing/2014/main" xmlns="" id="{A61CCBD7-707A-4673-99E4-A3209E748E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076" y="3544051"/>
                <a:ext cx="2836348" cy="2003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图片 12">
                <a:extLst>
                  <a:ext uri="{FF2B5EF4-FFF2-40B4-BE49-F238E27FC236}">
                    <a16:creationId xmlns:a16="http://schemas.microsoft.com/office/drawing/2014/main" xmlns="" id="{09462435-BF48-4187-9BBC-D9EEF2D3A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图片 28">
              <a:extLst>
                <a:ext uri="{FF2B5EF4-FFF2-40B4-BE49-F238E27FC236}">
                  <a16:creationId xmlns:a16="http://schemas.microsoft.com/office/drawing/2014/main" xmlns="" id="{3A1F35CE-C676-4DDF-986D-C06A702D5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xmlns="" id="{674B706A-6750-49C3-A4FE-335A445278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8" y="188862"/>
            <a:ext cx="4487092" cy="1738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22DBE32-F471-48D4-BD3D-D44FA0AB78A5}"/>
              </a:ext>
            </a:extLst>
          </p:cNvPr>
          <p:cNvGrpSpPr/>
          <p:nvPr/>
        </p:nvGrpSpPr>
        <p:grpSpPr>
          <a:xfrm>
            <a:off x="-211428" y="1266070"/>
            <a:ext cx="3778010" cy="1812194"/>
            <a:chOff x="-1971768" y="3680456"/>
            <a:chExt cx="3778010" cy="18121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BB04C789-1141-4018-85C0-DB3DD348B380}"/>
                </a:ext>
              </a:extLst>
            </p:cNvPr>
            <p:cNvGrpSpPr/>
            <p:nvPr/>
          </p:nvGrpSpPr>
          <p:grpSpPr>
            <a:xfrm>
              <a:off x="-1358164" y="4457000"/>
              <a:ext cx="3164406" cy="1035650"/>
              <a:chOff x="2873171" y="343910"/>
              <a:chExt cx="2636925" cy="918817"/>
            </a:xfrm>
          </p:grpSpPr>
          <p:sp>
            <p:nvSpPr>
              <p:cNvPr id="29" name="îṥḷíďê">
                <a:extLst>
                  <a:ext uri="{FF2B5EF4-FFF2-40B4-BE49-F238E27FC236}">
                    <a16:creationId xmlns:a16="http://schemas.microsoft.com/office/drawing/2014/main" xmlns="" id="{7FDC39FE-A33D-42B6-9166-E1B0AC1AEEC3}"/>
                  </a:ext>
                </a:extLst>
              </p:cNvPr>
              <p:cNvSpPr/>
              <p:nvPr/>
            </p:nvSpPr>
            <p:spPr bwMode="auto">
              <a:xfrm>
                <a:off x="2873171" y="343910"/>
                <a:ext cx="2636925" cy="9188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53975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altLang="zh-CN" sz="1050" dirty="0"/>
              </a:p>
            </p:txBody>
          </p:sp>
          <p:sp>
            <p:nvSpPr>
              <p:cNvPr id="30" name="Google Shape;5317;p41">
                <a:extLst>
                  <a:ext uri="{FF2B5EF4-FFF2-40B4-BE49-F238E27FC236}">
                    <a16:creationId xmlns:a16="http://schemas.microsoft.com/office/drawing/2014/main" xmlns="" id="{735317EF-10E2-47FF-A289-31249B74DE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8792" y="490595"/>
                <a:ext cx="1898887" cy="6254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Gloria Hallelujah"/>
                  <a:buNone/>
                  <a:defRPr sz="2800" b="1" i="0" u="none" strike="noStrike" cap="none">
                    <a:solidFill>
                      <a:schemeClr val="dk1"/>
                    </a:solidFill>
                    <a:latin typeface="Gloria Hallelujah"/>
                    <a:ea typeface="Gloria Hallelujah"/>
                    <a:cs typeface="Gloria Hallelujah"/>
                    <a:sym typeface="Gloria Hallelujah"/>
                  </a:defRPr>
                </a:lvl9pPr>
              </a:lstStyle>
              <a:p>
                <a:pPr algn="l" defTabSz="685800">
                  <a:buClr>
                    <a:prstClr val="black"/>
                  </a:buClr>
                </a:pPr>
                <a:r>
                  <a:rPr lang="en-US" sz="360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 lạc bộ</a:t>
                </a:r>
                <a:endParaRPr lang="en-US" sz="3600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12">
              <a:extLst>
                <a:ext uri="{FF2B5EF4-FFF2-40B4-BE49-F238E27FC236}">
                  <a16:creationId xmlns:a16="http://schemas.microsoft.com/office/drawing/2014/main" xmlns="" id="{371C9BF9-2A29-452F-86A3-ECFA2F918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971768" y="3680456"/>
              <a:ext cx="1740636" cy="1614024"/>
            </a:xfrm>
            <a:prstGeom prst="rect">
              <a:avLst/>
            </a:prstGeom>
          </p:spPr>
        </p:pic>
      </p:grp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E80884A0-3C75-42DC-8BE7-1ED87B7306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3" t="32690" r="16317" b="50000"/>
          <a:stretch/>
        </p:blipFill>
        <p:spPr>
          <a:xfrm rot="608572">
            <a:off x="3009734" y="1658995"/>
            <a:ext cx="3768591" cy="151218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D730AB0-14F1-4659-B6FD-78560E0406F5}"/>
              </a:ext>
            </a:extLst>
          </p:cNvPr>
          <p:cNvGrpSpPr/>
          <p:nvPr/>
        </p:nvGrpSpPr>
        <p:grpSpPr>
          <a:xfrm>
            <a:off x="6458199" y="2105380"/>
            <a:ext cx="5557955" cy="1394819"/>
            <a:chOff x="2873171" y="343910"/>
            <a:chExt cx="3030129" cy="1233031"/>
          </a:xfrm>
        </p:grpSpPr>
        <p:sp>
          <p:nvSpPr>
            <p:cNvPr id="38" name="îṥḷíďê">
              <a:extLst>
                <a:ext uri="{FF2B5EF4-FFF2-40B4-BE49-F238E27FC236}">
                  <a16:creationId xmlns:a16="http://schemas.microsoft.com/office/drawing/2014/main" xmlns="" id="{E694BA10-C529-4B2F-956F-B15DFF0AC25A}"/>
                </a:ext>
              </a:extLst>
            </p:cNvPr>
            <p:cNvSpPr/>
            <p:nvPr/>
          </p:nvSpPr>
          <p:spPr bwMode="auto">
            <a:xfrm>
              <a:off x="2873171" y="343910"/>
              <a:ext cx="3030129" cy="1233031"/>
            </a:xfrm>
            <a:prstGeom prst="roundRect">
              <a:avLst>
                <a:gd name="adj" fmla="val 432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9" name="Google Shape;5317;p41">
              <a:extLst>
                <a:ext uri="{FF2B5EF4-FFF2-40B4-BE49-F238E27FC236}">
                  <a16:creationId xmlns:a16="http://schemas.microsoft.com/office/drawing/2014/main" xmlns="" id="{21DD5495-5382-465F-8E4D-BA55E9879E0A}"/>
                </a:ext>
              </a:extLst>
            </p:cNvPr>
            <p:cNvSpPr txBox="1">
              <a:spLocks/>
            </p:cNvSpPr>
            <p:nvPr/>
          </p:nvSpPr>
          <p:spPr>
            <a:xfrm>
              <a:off x="2912213" y="452978"/>
              <a:ext cx="2952044" cy="1065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320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 một tổ chức được lập ra để sinh hoạt theo nội dung nào đó</a:t>
              </a:r>
              <a:endPara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FE98C5-79BD-4BAD-B7C2-3E29161B9DFD}"/>
              </a:ext>
            </a:extLst>
          </p:cNvPr>
          <p:cNvGrpSpPr/>
          <p:nvPr/>
        </p:nvGrpSpPr>
        <p:grpSpPr>
          <a:xfrm>
            <a:off x="444104" y="3523118"/>
            <a:ext cx="9575979" cy="3882506"/>
            <a:chOff x="444104" y="3523118"/>
            <a:chExt cx="9575979" cy="3882506"/>
          </a:xfrm>
        </p:grpSpPr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xmlns="" id="{336875EB-C68B-4C89-8134-FF44E7AE9FA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44104" y="4949762"/>
              <a:ext cx="3534228" cy="2455862"/>
              <a:chOff x="3393422" y="3429000"/>
              <a:chExt cx="3117731" cy="2201738"/>
            </a:xfrm>
          </p:grpSpPr>
          <p:pic>
            <p:nvPicPr>
              <p:cNvPr id="41" name="图片 6">
                <a:extLst>
                  <a:ext uri="{FF2B5EF4-FFF2-40B4-BE49-F238E27FC236}">
                    <a16:creationId xmlns:a16="http://schemas.microsoft.com/office/drawing/2014/main" xmlns="" id="{7E51A492-240A-47B6-BE63-3DC2A8D66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13">
                <a:extLst>
                  <a:ext uri="{FF2B5EF4-FFF2-40B4-BE49-F238E27FC236}">
                    <a16:creationId xmlns:a16="http://schemas.microsoft.com/office/drawing/2014/main" xmlns="" id="{464D69C2-2F5E-4479-9716-5A01DD1C99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图片 4">
              <a:extLst>
                <a:ext uri="{FF2B5EF4-FFF2-40B4-BE49-F238E27FC236}">
                  <a16:creationId xmlns:a16="http://schemas.microsoft.com/office/drawing/2014/main" xmlns="" id="{85530035-B6E6-4132-9D95-958E2C7F6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74782" y="3523118"/>
              <a:ext cx="7904076" cy="279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9F642B4-5554-4073-88A3-0C2E01D8553F}"/>
                </a:ext>
              </a:extLst>
            </p:cNvPr>
            <p:cNvSpPr txBox="1"/>
            <p:nvPr/>
          </p:nvSpPr>
          <p:spPr>
            <a:xfrm>
              <a:off x="4015814" y="3750570"/>
              <a:ext cx="600426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                 Theo em, câu lạc </a:t>
              </a:r>
            </a:p>
            <a:p>
              <a:r>
                <a:rPr lang="en-US" sz="3200"/>
                <a:t>bộ “Cây cọ nhí” và “Chim sơn ca” là những câu lạc bộ sinh hoạt </a:t>
              </a:r>
            </a:p>
            <a:p>
              <a:r>
                <a:rPr lang="en-US" sz="3200"/>
                <a:t>          theo nội dung nào?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D6523D-51CF-4C30-A813-2D01344A3CDC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xmlns="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xmlns="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9A4099-E219-4B71-8C34-105B79A8FECE}"/>
              </a:ext>
            </a:extLst>
          </p:cNvPr>
          <p:cNvGrpSpPr/>
          <p:nvPr/>
        </p:nvGrpSpPr>
        <p:grpSpPr>
          <a:xfrm>
            <a:off x="1492203" y="1768493"/>
            <a:ext cx="7642118" cy="552678"/>
            <a:chOff x="1088928" y="1323040"/>
            <a:chExt cx="5661496" cy="552678"/>
          </a:xfrm>
        </p:grpSpPr>
        <p:sp>
          <p:nvSpPr>
            <p:cNvPr id="17" name="Rectangle: Rounded Corners 43">
              <a:extLst>
                <a:ext uri="{FF2B5EF4-FFF2-40B4-BE49-F238E27FC236}">
                  <a16:creationId xmlns:a16="http://schemas.microsoft.com/office/drawing/2014/main" xmlns="" id="{D22F993F-CE83-403B-8332-41326A153C09}"/>
                </a:ext>
              </a:extLst>
            </p:cNvPr>
            <p:cNvSpPr/>
            <p:nvPr/>
          </p:nvSpPr>
          <p:spPr>
            <a:xfrm>
              <a:off x="1088928" y="1323040"/>
              <a:ext cx="5661496" cy="523393"/>
            </a:xfrm>
            <a:custGeom>
              <a:avLst/>
              <a:gdLst>
                <a:gd name="connsiteX0" fmla="*/ 0 w 7642118"/>
                <a:gd name="connsiteY0" fmla="*/ 87234 h 523393"/>
                <a:gd name="connsiteX1" fmla="*/ 87234 w 7642118"/>
                <a:gd name="connsiteY1" fmla="*/ 0 h 523393"/>
                <a:gd name="connsiteX2" fmla="*/ 512316 w 7642118"/>
                <a:gd name="connsiteY2" fmla="*/ 0 h 523393"/>
                <a:gd name="connsiteX3" fmla="*/ 1161427 w 7642118"/>
                <a:gd name="connsiteY3" fmla="*/ 0 h 523393"/>
                <a:gd name="connsiteX4" fmla="*/ 1511832 w 7642118"/>
                <a:gd name="connsiteY4" fmla="*/ 0 h 523393"/>
                <a:gd name="connsiteX5" fmla="*/ 2011590 w 7642118"/>
                <a:gd name="connsiteY5" fmla="*/ 0 h 523393"/>
                <a:gd name="connsiteX6" fmla="*/ 2660701 w 7642118"/>
                <a:gd name="connsiteY6" fmla="*/ 0 h 523393"/>
                <a:gd name="connsiteX7" fmla="*/ 3309812 w 7642118"/>
                <a:gd name="connsiteY7" fmla="*/ 0 h 523393"/>
                <a:gd name="connsiteX8" fmla="*/ 3660217 w 7642118"/>
                <a:gd name="connsiteY8" fmla="*/ 0 h 523393"/>
                <a:gd name="connsiteX9" fmla="*/ 4010622 w 7642118"/>
                <a:gd name="connsiteY9" fmla="*/ 0 h 523393"/>
                <a:gd name="connsiteX10" fmla="*/ 4361028 w 7642118"/>
                <a:gd name="connsiteY10" fmla="*/ 0 h 523393"/>
                <a:gd name="connsiteX11" fmla="*/ 4786109 w 7642118"/>
                <a:gd name="connsiteY11" fmla="*/ 0 h 523393"/>
                <a:gd name="connsiteX12" fmla="*/ 5435220 w 7642118"/>
                <a:gd name="connsiteY12" fmla="*/ 0 h 523393"/>
                <a:gd name="connsiteX13" fmla="*/ 5785625 w 7642118"/>
                <a:gd name="connsiteY13" fmla="*/ 0 h 523393"/>
                <a:gd name="connsiteX14" fmla="*/ 6285384 w 7642118"/>
                <a:gd name="connsiteY14" fmla="*/ 0 h 523393"/>
                <a:gd name="connsiteX15" fmla="*/ 6710465 w 7642118"/>
                <a:gd name="connsiteY15" fmla="*/ 0 h 523393"/>
                <a:gd name="connsiteX16" fmla="*/ 7554884 w 7642118"/>
                <a:gd name="connsiteY16" fmla="*/ 0 h 523393"/>
                <a:gd name="connsiteX17" fmla="*/ 7642118 w 7642118"/>
                <a:gd name="connsiteY17" fmla="*/ 87234 h 523393"/>
                <a:gd name="connsiteX18" fmla="*/ 7642118 w 7642118"/>
                <a:gd name="connsiteY18" fmla="*/ 436159 h 523393"/>
                <a:gd name="connsiteX19" fmla="*/ 7554884 w 7642118"/>
                <a:gd name="connsiteY19" fmla="*/ 523393 h 523393"/>
                <a:gd name="connsiteX20" fmla="*/ 6980449 w 7642118"/>
                <a:gd name="connsiteY20" fmla="*/ 523393 h 523393"/>
                <a:gd name="connsiteX21" fmla="*/ 6256662 w 7642118"/>
                <a:gd name="connsiteY21" fmla="*/ 523393 h 523393"/>
                <a:gd name="connsiteX22" fmla="*/ 5607551 w 7642118"/>
                <a:gd name="connsiteY22" fmla="*/ 523393 h 523393"/>
                <a:gd name="connsiteX23" fmla="*/ 5257146 w 7642118"/>
                <a:gd name="connsiteY23" fmla="*/ 523393 h 523393"/>
                <a:gd name="connsiteX24" fmla="*/ 4533358 w 7642118"/>
                <a:gd name="connsiteY24" fmla="*/ 523393 h 523393"/>
                <a:gd name="connsiteX25" fmla="*/ 3809570 w 7642118"/>
                <a:gd name="connsiteY25" fmla="*/ 523393 h 523393"/>
                <a:gd name="connsiteX26" fmla="*/ 3384489 w 7642118"/>
                <a:gd name="connsiteY26" fmla="*/ 523393 h 523393"/>
                <a:gd name="connsiteX27" fmla="*/ 2660701 w 7642118"/>
                <a:gd name="connsiteY27" fmla="*/ 523393 h 523393"/>
                <a:gd name="connsiteX28" fmla="*/ 2086266 w 7642118"/>
                <a:gd name="connsiteY28" fmla="*/ 523393 h 523393"/>
                <a:gd name="connsiteX29" fmla="*/ 1735861 w 7642118"/>
                <a:gd name="connsiteY29" fmla="*/ 523393 h 523393"/>
                <a:gd name="connsiteX30" fmla="*/ 1012074 w 7642118"/>
                <a:gd name="connsiteY30" fmla="*/ 523393 h 523393"/>
                <a:gd name="connsiteX31" fmla="*/ 87234 w 7642118"/>
                <a:gd name="connsiteY31" fmla="*/ 523393 h 523393"/>
                <a:gd name="connsiteX32" fmla="*/ 0 w 7642118"/>
                <a:gd name="connsiteY32" fmla="*/ 436159 h 523393"/>
                <a:gd name="connsiteX33" fmla="*/ 0 w 7642118"/>
                <a:gd name="connsiteY33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42118" h="523393" fill="none" extrusionOk="0">
                  <a:moveTo>
                    <a:pt x="0" y="87234"/>
                  </a:moveTo>
                  <a:cubicBezTo>
                    <a:pt x="5905" y="42256"/>
                    <a:pt x="49240" y="-2336"/>
                    <a:pt x="87234" y="0"/>
                  </a:cubicBezTo>
                  <a:cubicBezTo>
                    <a:pt x="222413" y="-44532"/>
                    <a:pt x="362784" y="50424"/>
                    <a:pt x="512316" y="0"/>
                  </a:cubicBezTo>
                  <a:cubicBezTo>
                    <a:pt x="661848" y="-50424"/>
                    <a:pt x="966139" y="31325"/>
                    <a:pt x="1161427" y="0"/>
                  </a:cubicBezTo>
                  <a:cubicBezTo>
                    <a:pt x="1356715" y="-31325"/>
                    <a:pt x="1433853" y="14680"/>
                    <a:pt x="1511832" y="0"/>
                  </a:cubicBezTo>
                  <a:cubicBezTo>
                    <a:pt x="1589811" y="-14680"/>
                    <a:pt x="1848528" y="47877"/>
                    <a:pt x="2011590" y="0"/>
                  </a:cubicBezTo>
                  <a:cubicBezTo>
                    <a:pt x="2174652" y="-47877"/>
                    <a:pt x="2445847" y="51148"/>
                    <a:pt x="2660701" y="0"/>
                  </a:cubicBezTo>
                  <a:cubicBezTo>
                    <a:pt x="2875555" y="-51148"/>
                    <a:pt x="3111725" y="41244"/>
                    <a:pt x="3309812" y="0"/>
                  </a:cubicBezTo>
                  <a:cubicBezTo>
                    <a:pt x="3507899" y="-41244"/>
                    <a:pt x="3538709" y="36434"/>
                    <a:pt x="3660217" y="0"/>
                  </a:cubicBezTo>
                  <a:cubicBezTo>
                    <a:pt x="3781726" y="-36434"/>
                    <a:pt x="3874864" y="18860"/>
                    <a:pt x="4010622" y="0"/>
                  </a:cubicBezTo>
                  <a:cubicBezTo>
                    <a:pt x="4146380" y="-18860"/>
                    <a:pt x="4196231" y="25296"/>
                    <a:pt x="4361028" y="0"/>
                  </a:cubicBezTo>
                  <a:cubicBezTo>
                    <a:pt x="4525825" y="-25296"/>
                    <a:pt x="4674176" y="12524"/>
                    <a:pt x="4786109" y="0"/>
                  </a:cubicBezTo>
                  <a:cubicBezTo>
                    <a:pt x="4898042" y="-12524"/>
                    <a:pt x="5128165" y="49972"/>
                    <a:pt x="5435220" y="0"/>
                  </a:cubicBezTo>
                  <a:cubicBezTo>
                    <a:pt x="5742275" y="-49972"/>
                    <a:pt x="5629484" y="25746"/>
                    <a:pt x="5785625" y="0"/>
                  </a:cubicBezTo>
                  <a:cubicBezTo>
                    <a:pt x="5941767" y="-25746"/>
                    <a:pt x="6130779" y="36284"/>
                    <a:pt x="6285384" y="0"/>
                  </a:cubicBezTo>
                  <a:cubicBezTo>
                    <a:pt x="6439989" y="-36284"/>
                    <a:pt x="6559893" y="10476"/>
                    <a:pt x="6710465" y="0"/>
                  </a:cubicBezTo>
                  <a:cubicBezTo>
                    <a:pt x="6861037" y="-10476"/>
                    <a:pt x="7291884" y="950"/>
                    <a:pt x="7554884" y="0"/>
                  </a:cubicBezTo>
                  <a:cubicBezTo>
                    <a:pt x="7597953" y="-12978"/>
                    <a:pt x="7644218" y="39398"/>
                    <a:pt x="7642118" y="87234"/>
                  </a:cubicBezTo>
                  <a:cubicBezTo>
                    <a:pt x="7646167" y="189527"/>
                    <a:pt x="7603137" y="339333"/>
                    <a:pt x="7642118" y="436159"/>
                  </a:cubicBezTo>
                  <a:cubicBezTo>
                    <a:pt x="7634180" y="479068"/>
                    <a:pt x="7605277" y="515881"/>
                    <a:pt x="7554884" y="523393"/>
                  </a:cubicBezTo>
                  <a:cubicBezTo>
                    <a:pt x="7347801" y="529956"/>
                    <a:pt x="7192810" y="509269"/>
                    <a:pt x="6980449" y="523393"/>
                  </a:cubicBezTo>
                  <a:cubicBezTo>
                    <a:pt x="6768088" y="537517"/>
                    <a:pt x="6462501" y="457400"/>
                    <a:pt x="6256662" y="523393"/>
                  </a:cubicBezTo>
                  <a:cubicBezTo>
                    <a:pt x="6050823" y="589386"/>
                    <a:pt x="5876606" y="460630"/>
                    <a:pt x="5607551" y="523393"/>
                  </a:cubicBezTo>
                  <a:cubicBezTo>
                    <a:pt x="5338496" y="586156"/>
                    <a:pt x="5372384" y="485077"/>
                    <a:pt x="5257146" y="523393"/>
                  </a:cubicBezTo>
                  <a:cubicBezTo>
                    <a:pt x="5141908" y="561709"/>
                    <a:pt x="4711102" y="506010"/>
                    <a:pt x="4533358" y="523393"/>
                  </a:cubicBezTo>
                  <a:cubicBezTo>
                    <a:pt x="4355614" y="540776"/>
                    <a:pt x="4015701" y="518340"/>
                    <a:pt x="3809570" y="523393"/>
                  </a:cubicBezTo>
                  <a:cubicBezTo>
                    <a:pt x="3603439" y="528446"/>
                    <a:pt x="3497910" y="522183"/>
                    <a:pt x="3384489" y="523393"/>
                  </a:cubicBezTo>
                  <a:cubicBezTo>
                    <a:pt x="3271068" y="524603"/>
                    <a:pt x="3006109" y="453712"/>
                    <a:pt x="2660701" y="523393"/>
                  </a:cubicBezTo>
                  <a:cubicBezTo>
                    <a:pt x="2315293" y="593074"/>
                    <a:pt x="2219473" y="503344"/>
                    <a:pt x="2086266" y="523393"/>
                  </a:cubicBezTo>
                  <a:cubicBezTo>
                    <a:pt x="1953060" y="543442"/>
                    <a:pt x="1832581" y="503132"/>
                    <a:pt x="1735861" y="523393"/>
                  </a:cubicBezTo>
                  <a:cubicBezTo>
                    <a:pt x="1639141" y="543654"/>
                    <a:pt x="1170172" y="471469"/>
                    <a:pt x="1012074" y="523393"/>
                  </a:cubicBezTo>
                  <a:cubicBezTo>
                    <a:pt x="853976" y="575317"/>
                    <a:pt x="360372" y="509461"/>
                    <a:pt x="87234" y="523393"/>
                  </a:cubicBezTo>
                  <a:cubicBezTo>
                    <a:pt x="25943" y="519282"/>
                    <a:pt x="13803" y="487402"/>
                    <a:pt x="0" y="436159"/>
                  </a:cubicBezTo>
                  <a:cubicBezTo>
                    <a:pt x="-13029" y="331758"/>
                    <a:pt x="25113" y="210839"/>
                    <a:pt x="0" y="87234"/>
                  </a:cubicBezTo>
                  <a:close/>
                </a:path>
                <a:path w="7642118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404097" y="-50475"/>
                    <a:pt x="561183" y="29"/>
                    <a:pt x="736345" y="0"/>
                  </a:cubicBezTo>
                  <a:cubicBezTo>
                    <a:pt x="911507" y="-29"/>
                    <a:pt x="1178640" y="19524"/>
                    <a:pt x="1385456" y="0"/>
                  </a:cubicBezTo>
                  <a:cubicBezTo>
                    <a:pt x="1592272" y="-19524"/>
                    <a:pt x="1865041" y="13715"/>
                    <a:pt x="2034567" y="0"/>
                  </a:cubicBezTo>
                  <a:cubicBezTo>
                    <a:pt x="2204093" y="-13715"/>
                    <a:pt x="2560715" y="65896"/>
                    <a:pt x="2758355" y="0"/>
                  </a:cubicBezTo>
                  <a:cubicBezTo>
                    <a:pt x="2955995" y="-65896"/>
                    <a:pt x="3027249" y="34584"/>
                    <a:pt x="3183437" y="0"/>
                  </a:cubicBezTo>
                  <a:cubicBezTo>
                    <a:pt x="3339625" y="-34584"/>
                    <a:pt x="3520145" y="48444"/>
                    <a:pt x="3757871" y="0"/>
                  </a:cubicBezTo>
                  <a:cubicBezTo>
                    <a:pt x="3995597" y="-48444"/>
                    <a:pt x="4079156" y="54067"/>
                    <a:pt x="4257629" y="0"/>
                  </a:cubicBezTo>
                  <a:cubicBezTo>
                    <a:pt x="4436102" y="-54067"/>
                    <a:pt x="4570723" y="10664"/>
                    <a:pt x="4682711" y="0"/>
                  </a:cubicBezTo>
                  <a:cubicBezTo>
                    <a:pt x="4794699" y="-10664"/>
                    <a:pt x="5125997" y="70567"/>
                    <a:pt x="5331822" y="0"/>
                  </a:cubicBezTo>
                  <a:cubicBezTo>
                    <a:pt x="5537647" y="-70567"/>
                    <a:pt x="5518378" y="40308"/>
                    <a:pt x="5682227" y="0"/>
                  </a:cubicBezTo>
                  <a:cubicBezTo>
                    <a:pt x="5846077" y="-40308"/>
                    <a:pt x="5929096" y="18644"/>
                    <a:pt x="6032632" y="0"/>
                  </a:cubicBezTo>
                  <a:cubicBezTo>
                    <a:pt x="6136169" y="-18644"/>
                    <a:pt x="6390647" y="55086"/>
                    <a:pt x="6681743" y="0"/>
                  </a:cubicBezTo>
                  <a:cubicBezTo>
                    <a:pt x="6972839" y="-55086"/>
                    <a:pt x="7167876" y="89781"/>
                    <a:pt x="7554884" y="0"/>
                  </a:cubicBezTo>
                  <a:cubicBezTo>
                    <a:pt x="7610318" y="-338"/>
                    <a:pt x="7643067" y="44206"/>
                    <a:pt x="7642118" y="87234"/>
                  </a:cubicBezTo>
                  <a:cubicBezTo>
                    <a:pt x="7651812" y="166470"/>
                    <a:pt x="7608512" y="355022"/>
                    <a:pt x="7642118" y="436159"/>
                  </a:cubicBezTo>
                  <a:cubicBezTo>
                    <a:pt x="7642672" y="485475"/>
                    <a:pt x="7591678" y="515534"/>
                    <a:pt x="7554884" y="523393"/>
                  </a:cubicBezTo>
                  <a:cubicBezTo>
                    <a:pt x="7348213" y="565424"/>
                    <a:pt x="7174856" y="478226"/>
                    <a:pt x="7055126" y="523393"/>
                  </a:cubicBezTo>
                  <a:cubicBezTo>
                    <a:pt x="6935396" y="568560"/>
                    <a:pt x="6576809" y="448553"/>
                    <a:pt x="6406015" y="523393"/>
                  </a:cubicBezTo>
                  <a:cubicBezTo>
                    <a:pt x="6235221" y="598233"/>
                    <a:pt x="6078429" y="497103"/>
                    <a:pt x="5980933" y="523393"/>
                  </a:cubicBezTo>
                  <a:cubicBezTo>
                    <a:pt x="5883437" y="549683"/>
                    <a:pt x="5673739" y="513514"/>
                    <a:pt x="5555852" y="523393"/>
                  </a:cubicBezTo>
                  <a:cubicBezTo>
                    <a:pt x="5437965" y="533272"/>
                    <a:pt x="5175423" y="465910"/>
                    <a:pt x="4981417" y="523393"/>
                  </a:cubicBezTo>
                  <a:cubicBezTo>
                    <a:pt x="4787412" y="580876"/>
                    <a:pt x="4677873" y="500578"/>
                    <a:pt x="4406982" y="523393"/>
                  </a:cubicBezTo>
                  <a:cubicBezTo>
                    <a:pt x="4136092" y="546208"/>
                    <a:pt x="4144648" y="499886"/>
                    <a:pt x="4056577" y="523393"/>
                  </a:cubicBezTo>
                  <a:cubicBezTo>
                    <a:pt x="3968507" y="546900"/>
                    <a:pt x="3719636" y="482778"/>
                    <a:pt x="3631496" y="523393"/>
                  </a:cubicBezTo>
                  <a:cubicBezTo>
                    <a:pt x="3543356" y="564008"/>
                    <a:pt x="3421039" y="508656"/>
                    <a:pt x="3281090" y="523393"/>
                  </a:cubicBezTo>
                  <a:cubicBezTo>
                    <a:pt x="3141141" y="538130"/>
                    <a:pt x="3013418" y="506884"/>
                    <a:pt x="2856009" y="523393"/>
                  </a:cubicBezTo>
                  <a:cubicBezTo>
                    <a:pt x="2698600" y="539902"/>
                    <a:pt x="2413344" y="483611"/>
                    <a:pt x="2206898" y="523393"/>
                  </a:cubicBezTo>
                  <a:cubicBezTo>
                    <a:pt x="2000452" y="563175"/>
                    <a:pt x="1987901" y="522428"/>
                    <a:pt x="1781816" y="523393"/>
                  </a:cubicBezTo>
                  <a:cubicBezTo>
                    <a:pt x="1575731" y="524358"/>
                    <a:pt x="1400474" y="495968"/>
                    <a:pt x="1207381" y="523393"/>
                  </a:cubicBezTo>
                  <a:cubicBezTo>
                    <a:pt x="1014288" y="550818"/>
                    <a:pt x="847780" y="523080"/>
                    <a:pt x="707623" y="523393"/>
                  </a:cubicBezTo>
                  <a:cubicBezTo>
                    <a:pt x="567466" y="523706"/>
                    <a:pt x="275299" y="518869"/>
                    <a:pt x="87234" y="523393"/>
                  </a:cubicBezTo>
                  <a:cubicBezTo>
                    <a:pt x="48973" y="527848"/>
                    <a:pt x="9311" y="484033"/>
                    <a:pt x="0" y="436159"/>
                  </a:cubicBezTo>
                  <a:cubicBezTo>
                    <a:pt x="-11585" y="279410"/>
                    <a:pt x="11463" y="227176"/>
                    <a:pt x="0" y="87234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DF2B515-6C15-4FE4-ACC9-A67A77E59CDC}"/>
                </a:ext>
              </a:extLst>
            </p:cNvPr>
            <p:cNvSpPr/>
            <p:nvPr/>
          </p:nvSpPr>
          <p:spPr>
            <a:xfrm>
              <a:off x="1105257" y="1352498"/>
              <a:ext cx="5519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Học sinh tổ 1, lớp 2A lập bản danh sách để làm gì?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B5ED29B-7819-4F51-8E9D-85C52DA114D7}"/>
              </a:ext>
            </a:extLst>
          </p:cNvPr>
          <p:cNvGrpSpPr/>
          <p:nvPr/>
        </p:nvGrpSpPr>
        <p:grpSpPr>
          <a:xfrm>
            <a:off x="1531834" y="2692667"/>
            <a:ext cx="5422605" cy="548513"/>
            <a:chOff x="1837994" y="2249329"/>
            <a:chExt cx="7074156" cy="548513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27E249E4-AA50-4C98-8BDE-E12F917DFC61}"/>
                </a:ext>
              </a:extLst>
            </p:cNvPr>
            <p:cNvSpPr/>
            <p:nvPr/>
          </p:nvSpPr>
          <p:spPr>
            <a:xfrm>
              <a:off x="1837994" y="2249329"/>
              <a:ext cx="6999451" cy="523393"/>
            </a:xfrm>
            <a:custGeom>
              <a:avLst/>
              <a:gdLst>
                <a:gd name="connsiteX0" fmla="*/ 0 w 5365341"/>
                <a:gd name="connsiteY0" fmla="*/ 87234 h 523393"/>
                <a:gd name="connsiteX1" fmla="*/ 87234 w 5365341"/>
                <a:gd name="connsiteY1" fmla="*/ 0 h 523393"/>
                <a:gd name="connsiteX2" fmla="*/ 715906 w 5365341"/>
                <a:gd name="connsiteY2" fmla="*/ 0 h 523393"/>
                <a:gd name="connsiteX3" fmla="*/ 1188853 w 5365341"/>
                <a:gd name="connsiteY3" fmla="*/ 0 h 523393"/>
                <a:gd name="connsiteX4" fmla="*/ 1765616 w 5365341"/>
                <a:gd name="connsiteY4" fmla="*/ 0 h 523393"/>
                <a:gd name="connsiteX5" fmla="*/ 2290471 w 5365341"/>
                <a:gd name="connsiteY5" fmla="*/ 0 h 523393"/>
                <a:gd name="connsiteX6" fmla="*/ 2763417 w 5365341"/>
                <a:gd name="connsiteY6" fmla="*/ 0 h 523393"/>
                <a:gd name="connsiteX7" fmla="*/ 3443999 w 5365341"/>
                <a:gd name="connsiteY7" fmla="*/ 0 h 523393"/>
                <a:gd name="connsiteX8" fmla="*/ 3916945 w 5365341"/>
                <a:gd name="connsiteY8" fmla="*/ 0 h 523393"/>
                <a:gd name="connsiteX9" fmla="*/ 4545617 w 5365341"/>
                <a:gd name="connsiteY9" fmla="*/ 0 h 523393"/>
                <a:gd name="connsiteX10" fmla="*/ 5278107 w 5365341"/>
                <a:gd name="connsiteY10" fmla="*/ 0 h 523393"/>
                <a:gd name="connsiteX11" fmla="*/ 5365341 w 5365341"/>
                <a:gd name="connsiteY11" fmla="*/ 87234 h 523393"/>
                <a:gd name="connsiteX12" fmla="*/ 5365341 w 5365341"/>
                <a:gd name="connsiteY12" fmla="*/ 436159 h 523393"/>
                <a:gd name="connsiteX13" fmla="*/ 5278107 w 5365341"/>
                <a:gd name="connsiteY13" fmla="*/ 523393 h 523393"/>
                <a:gd name="connsiteX14" fmla="*/ 4753252 w 5365341"/>
                <a:gd name="connsiteY14" fmla="*/ 523393 h 523393"/>
                <a:gd name="connsiteX15" fmla="*/ 4124580 w 5365341"/>
                <a:gd name="connsiteY15" fmla="*/ 523393 h 523393"/>
                <a:gd name="connsiteX16" fmla="*/ 3703542 w 5365341"/>
                <a:gd name="connsiteY16" fmla="*/ 523393 h 523393"/>
                <a:gd name="connsiteX17" fmla="*/ 3282505 w 5365341"/>
                <a:gd name="connsiteY17" fmla="*/ 523393 h 523393"/>
                <a:gd name="connsiteX18" fmla="*/ 2861467 w 5365341"/>
                <a:gd name="connsiteY18" fmla="*/ 523393 h 523393"/>
                <a:gd name="connsiteX19" fmla="*/ 2388521 w 5365341"/>
                <a:gd name="connsiteY19" fmla="*/ 523393 h 523393"/>
                <a:gd name="connsiteX20" fmla="*/ 1759849 w 5365341"/>
                <a:gd name="connsiteY20" fmla="*/ 523393 h 523393"/>
                <a:gd name="connsiteX21" fmla="*/ 1338811 w 5365341"/>
                <a:gd name="connsiteY21" fmla="*/ 523393 h 523393"/>
                <a:gd name="connsiteX22" fmla="*/ 813956 w 5365341"/>
                <a:gd name="connsiteY22" fmla="*/ 523393 h 523393"/>
                <a:gd name="connsiteX23" fmla="*/ 87234 w 5365341"/>
                <a:gd name="connsiteY23" fmla="*/ 523393 h 523393"/>
                <a:gd name="connsiteX24" fmla="*/ 0 w 5365341"/>
                <a:gd name="connsiteY24" fmla="*/ 436159 h 523393"/>
                <a:gd name="connsiteX25" fmla="*/ 0 w 5365341"/>
                <a:gd name="connsiteY25" fmla="*/ 87234 h 5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65341" h="523393" fill="none" extrusionOk="0">
                  <a:moveTo>
                    <a:pt x="0" y="87234"/>
                  </a:moveTo>
                  <a:cubicBezTo>
                    <a:pt x="-7358" y="42909"/>
                    <a:pt x="43881" y="-6755"/>
                    <a:pt x="87234" y="0"/>
                  </a:cubicBezTo>
                  <a:cubicBezTo>
                    <a:pt x="309025" y="-13235"/>
                    <a:pt x="563246" y="61336"/>
                    <a:pt x="715906" y="0"/>
                  </a:cubicBezTo>
                  <a:cubicBezTo>
                    <a:pt x="868566" y="-61336"/>
                    <a:pt x="1007470" y="41518"/>
                    <a:pt x="1188853" y="0"/>
                  </a:cubicBezTo>
                  <a:cubicBezTo>
                    <a:pt x="1370236" y="-41518"/>
                    <a:pt x="1479033" y="66410"/>
                    <a:pt x="1765616" y="0"/>
                  </a:cubicBezTo>
                  <a:cubicBezTo>
                    <a:pt x="2052199" y="-66410"/>
                    <a:pt x="2178797" y="26998"/>
                    <a:pt x="2290471" y="0"/>
                  </a:cubicBezTo>
                  <a:cubicBezTo>
                    <a:pt x="2402146" y="-26998"/>
                    <a:pt x="2530432" y="33348"/>
                    <a:pt x="2763417" y="0"/>
                  </a:cubicBezTo>
                  <a:cubicBezTo>
                    <a:pt x="2996402" y="-33348"/>
                    <a:pt x="3243254" y="9208"/>
                    <a:pt x="3443999" y="0"/>
                  </a:cubicBezTo>
                  <a:cubicBezTo>
                    <a:pt x="3644744" y="-9208"/>
                    <a:pt x="3746264" y="28931"/>
                    <a:pt x="3916945" y="0"/>
                  </a:cubicBezTo>
                  <a:cubicBezTo>
                    <a:pt x="4087626" y="-28931"/>
                    <a:pt x="4251441" y="71267"/>
                    <a:pt x="4545617" y="0"/>
                  </a:cubicBezTo>
                  <a:cubicBezTo>
                    <a:pt x="4839793" y="-71267"/>
                    <a:pt x="4980139" y="56609"/>
                    <a:pt x="5278107" y="0"/>
                  </a:cubicBezTo>
                  <a:cubicBezTo>
                    <a:pt x="5334863" y="-9931"/>
                    <a:pt x="5372597" y="45667"/>
                    <a:pt x="5365341" y="87234"/>
                  </a:cubicBezTo>
                  <a:cubicBezTo>
                    <a:pt x="5390009" y="233102"/>
                    <a:pt x="5364163" y="315459"/>
                    <a:pt x="5365341" y="436159"/>
                  </a:cubicBezTo>
                  <a:cubicBezTo>
                    <a:pt x="5361539" y="481373"/>
                    <a:pt x="5328761" y="513523"/>
                    <a:pt x="5278107" y="523393"/>
                  </a:cubicBezTo>
                  <a:cubicBezTo>
                    <a:pt x="5132263" y="548293"/>
                    <a:pt x="4935743" y="514582"/>
                    <a:pt x="4753252" y="523393"/>
                  </a:cubicBezTo>
                  <a:cubicBezTo>
                    <a:pt x="4570762" y="532204"/>
                    <a:pt x="4290434" y="494624"/>
                    <a:pt x="4124580" y="523393"/>
                  </a:cubicBezTo>
                  <a:cubicBezTo>
                    <a:pt x="3958726" y="552162"/>
                    <a:pt x="3805192" y="478983"/>
                    <a:pt x="3703542" y="523393"/>
                  </a:cubicBezTo>
                  <a:cubicBezTo>
                    <a:pt x="3601892" y="567803"/>
                    <a:pt x="3373652" y="473545"/>
                    <a:pt x="3282505" y="523393"/>
                  </a:cubicBezTo>
                  <a:cubicBezTo>
                    <a:pt x="3191358" y="573241"/>
                    <a:pt x="3031343" y="488202"/>
                    <a:pt x="2861467" y="523393"/>
                  </a:cubicBezTo>
                  <a:cubicBezTo>
                    <a:pt x="2691591" y="558584"/>
                    <a:pt x="2566070" y="466727"/>
                    <a:pt x="2388521" y="523393"/>
                  </a:cubicBezTo>
                  <a:cubicBezTo>
                    <a:pt x="2210972" y="580059"/>
                    <a:pt x="2006562" y="455344"/>
                    <a:pt x="1759849" y="523393"/>
                  </a:cubicBezTo>
                  <a:cubicBezTo>
                    <a:pt x="1513136" y="591442"/>
                    <a:pt x="1543019" y="509940"/>
                    <a:pt x="1338811" y="523393"/>
                  </a:cubicBezTo>
                  <a:cubicBezTo>
                    <a:pt x="1134603" y="536846"/>
                    <a:pt x="919345" y="506757"/>
                    <a:pt x="813956" y="523393"/>
                  </a:cubicBezTo>
                  <a:cubicBezTo>
                    <a:pt x="708568" y="540029"/>
                    <a:pt x="295173" y="478681"/>
                    <a:pt x="87234" y="523393"/>
                  </a:cubicBezTo>
                  <a:cubicBezTo>
                    <a:pt x="45776" y="534485"/>
                    <a:pt x="4429" y="485101"/>
                    <a:pt x="0" y="436159"/>
                  </a:cubicBezTo>
                  <a:cubicBezTo>
                    <a:pt x="-6720" y="319044"/>
                    <a:pt x="40398" y="253661"/>
                    <a:pt x="0" y="87234"/>
                  </a:cubicBezTo>
                  <a:close/>
                </a:path>
                <a:path w="5365341" h="523393" stroke="0" extrusionOk="0">
                  <a:moveTo>
                    <a:pt x="0" y="87234"/>
                  </a:moveTo>
                  <a:cubicBezTo>
                    <a:pt x="-5620" y="37396"/>
                    <a:pt x="49113" y="7656"/>
                    <a:pt x="87234" y="0"/>
                  </a:cubicBezTo>
                  <a:cubicBezTo>
                    <a:pt x="310798" y="-40509"/>
                    <a:pt x="479517" y="72481"/>
                    <a:pt x="715906" y="0"/>
                  </a:cubicBezTo>
                  <a:cubicBezTo>
                    <a:pt x="952295" y="-72481"/>
                    <a:pt x="1133948" y="48935"/>
                    <a:pt x="1344579" y="0"/>
                  </a:cubicBezTo>
                  <a:cubicBezTo>
                    <a:pt x="1555210" y="-48935"/>
                    <a:pt x="1687084" y="14986"/>
                    <a:pt x="1973251" y="0"/>
                  </a:cubicBezTo>
                  <a:cubicBezTo>
                    <a:pt x="2259418" y="-14986"/>
                    <a:pt x="2507597" y="62647"/>
                    <a:pt x="2653832" y="0"/>
                  </a:cubicBezTo>
                  <a:cubicBezTo>
                    <a:pt x="2800067" y="-62647"/>
                    <a:pt x="2954107" y="4689"/>
                    <a:pt x="3126779" y="0"/>
                  </a:cubicBezTo>
                  <a:cubicBezTo>
                    <a:pt x="3299451" y="-4689"/>
                    <a:pt x="3555172" y="59784"/>
                    <a:pt x="3703542" y="0"/>
                  </a:cubicBezTo>
                  <a:cubicBezTo>
                    <a:pt x="3851912" y="-59784"/>
                    <a:pt x="3971776" y="56191"/>
                    <a:pt x="4228397" y="0"/>
                  </a:cubicBezTo>
                  <a:cubicBezTo>
                    <a:pt x="4485019" y="-56191"/>
                    <a:pt x="4526488" y="9394"/>
                    <a:pt x="4701343" y="0"/>
                  </a:cubicBezTo>
                  <a:cubicBezTo>
                    <a:pt x="4876198" y="-9394"/>
                    <a:pt x="5103975" y="40162"/>
                    <a:pt x="5278107" y="0"/>
                  </a:cubicBezTo>
                  <a:cubicBezTo>
                    <a:pt x="5330673" y="11160"/>
                    <a:pt x="5370791" y="42944"/>
                    <a:pt x="5365341" y="87234"/>
                  </a:cubicBezTo>
                  <a:cubicBezTo>
                    <a:pt x="5367314" y="232224"/>
                    <a:pt x="5323584" y="312370"/>
                    <a:pt x="5365341" y="436159"/>
                  </a:cubicBezTo>
                  <a:cubicBezTo>
                    <a:pt x="5370836" y="477931"/>
                    <a:pt x="5331029" y="524366"/>
                    <a:pt x="5278107" y="523393"/>
                  </a:cubicBezTo>
                  <a:cubicBezTo>
                    <a:pt x="5048093" y="543463"/>
                    <a:pt x="4914004" y="497704"/>
                    <a:pt x="4805161" y="523393"/>
                  </a:cubicBezTo>
                  <a:cubicBezTo>
                    <a:pt x="4696318" y="549082"/>
                    <a:pt x="4349178" y="489860"/>
                    <a:pt x="4124580" y="523393"/>
                  </a:cubicBezTo>
                  <a:cubicBezTo>
                    <a:pt x="3899982" y="556926"/>
                    <a:pt x="3810409" y="500686"/>
                    <a:pt x="3599725" y="523393"/>
                  </a:cubicBezTo>
                  <a:cubicBezTo>
                    <a:pt x="3389041" y="546100"/>
                    <a:pt x="3090498" y="519853"/>
                    <a:pt x="2919144" y="523393"/>
                  </a:cubicBezTo>
                  <a:cubicBezTo>
                    <a:pt x="2747790" y="526933"/>
                    <a:pt x="2594189" y="485779"/>
                    <a:pt x="2394289" y="523393"/>
                  </a:cubicBezTo>
                  <a:cubicBezTo>
                    <a:pt x="2194389" y="561007"/>
                    <a:pt x="1960993" y="485261"/>
                    <a:pt x="1765616" y="523393"/>
                  </a:cubicBezTo>
                  <a:cubicBezTo>
                    <a:pt x="1570239" y="561525"/>
                    <a:pt x="1492323" y="472777"/>
                    <a:pt x="1292670" y="523393"/>
                  </a:cubicBezTo>
                  <a:cubicBezTo>
                    <a:pt x="1093017" y="574009"/>
                    <a:pt x="947971" y="495621"/>
                    <a:pt x="819724" y="523393"/>
                  </a:cubicBezTo>
                  <a:cubicBezTo>
                    <a:pt x="691477" y="551165"/>
                    <a:pt x="358143" y="477793"/>
                    <a:pt x="87234" y="523393"/>
                  </a:cubicBezTo>
                  <a:cubicBezTo>
                    <a:pt x="49222" y="519570"/>
                    <a:pt x="-9445" y="479802"/>
                    <a:pt x="0" y="436159"/>
                  </a:cubicBezTo>
                  <a:cubicBezTo>
                    <a:pt x="-28358" y="331231"/>
                    <a:pt x="23316" y="196194"/>
                    <a:pt x="0" y="87234"/>
                  </a:cubicBezTo>
                  <a:close/>
                </a:path>
              </a:pathLst>
            </a:custGeom>
            <a:solidFill>
              <a:srgbClr val="DEEAC2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DC3F156-D9DF-4DDA-A032-CEB13F3271DB}"/>
                </a:ext>
              </a:extLst>
            </p:cNvPr>
            <p:cNvSpPr/>
            <p:nvPr/>
          </p:nvSpPr>
          <p:spPr>
            <a:xfrm>
              <a:off x="1912699" y="2274622"/>
              <a:ext cx="69994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Bản danh sách có những cột nào?</a:t>
              </a:r>
              <a:endParaRPr lang="en-US" sz="2800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53CF41B-C4A7-45B7-9A72-2BA922708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1023416" y="1717997"/>
            <a:ext cx="316949" cy="700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984825D-F014-4DB2-BC20-078B6A50C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853958" y="2603747"/>
            <a:ext cx="531799" cy="70035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D67379-DB5F-44DA-8260-EA81798E96C5}"/>
              </a:ext>
            </a:extLst>
          </p:cNvPr>
          <p:cNvGrpSpPr/>
          <p:nvPr/>
        </p:nvGrpSpPr>
        <p:grpSpPr>
          <a:xfrm>
            <a:off x="1531834" y="3579978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xmlns="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7450662"/>
                <a:gd name="connsiteY0" fmla="*/ 97464 h 584775"/>
                <a:gd name="connsiteX1" fmla="*/ 97464 w 7450662"/>
                <a:gd name="connsiteY1" fmla="*/ 0 h 584775"/>
                <a:gd name="connsiteX2" fmla="*/ 510483 w 7450662"/>
                <a:gd name="connsiteY2" fmla="*/ 0 h 584775"/>
                <a:gd name="connsiteX3" fmla="*/ 1141173 w 7450662"/>
                <a:gd name="connsiteY3" fmla="*/ 0 h 584775"/>
                <a:gd name="connsiteX4" fmla="*/ 1481635 w 7450662"/>
                <a:gd name="connsiteY4" fmla="*/ 0 h 584775"/>
                <a:gd name="connsiteX5" fmla="*/ 1967211 w 7450662"/>
                <a:gd name="connsiteY5" fmla="*/ 0 h 584775"/>
                <a:gd name="connsiteX6" fmla="*/ 2597902 w 7450662"/>
                <a:gd name="connsiteY6" fmla="*/ 0 h 584775"/>
                <a:gd name="connsiteX7" fmla="*/ 3228592 w 7450662"/>
                <a:gd name="connsiteY7" fmla="*/ 0 h 584775"/>
                <a:gd name="connsiteX8" fmla="*/ 3569054 w 7450662"/>
                <a:gd name="connsiteY8" fmla="*/ 0 h 584775"/>
                <a:gd name="connsiteX9" fmla="*/ 3909515 w 7450662"/>
                <a:gd name="connsiteY9" fmla="*/ 0 h 584775"/>
                <a:gd name="connsiteX10" fmla="*/ 4249976 w 7450662"/>
                <a:gd name="connsiteY10" fmla="*/ 0 h 584775"/>
                <a:gd name="connsiteX11" fmla="*/ 4662995 w 7450662"/>
                <a:gd name="connsiteY11" fmla="*/ 0 h 584775"/>
                <a:gd name="connsiteX12" fmla="*/ 5293686 w 7450662"/>
                <a:gd name="connsiteY12" fmla="*/ 0 h 584775"/>
                <a:gd name="connsiteX13" fmla="*/ 5634147 w 7450662"/>
                <a:gd name="connsiteY13" fmla="*/ 0 h 584775"/>
                <a:gd name="connsiteX14" fmla="*/ 6119723 w 7450662"/>
                <a:gd name="connsiteY14" fmla="*/ 0 h 584775"/>
                <a:gd name="connsiteX15" fmla="*/ 6532742 w 7450662"/>
                <a:gd name="connsiteY15" fmla="*/ 0 h 584775"/>
                <a:gd name="connsiteX16" fmla="*/ 7353198 w 7450662"/>
                <a:gd name="connsiteY16" fmla="*/ 0 h 584775"/>
                <a:gd name="connsiteX17" fmla="*/ 7450662 w 7450662"/>
                <a:gd name="connsiteY17" fmla="*/ 97464 h 584775"/>
                <a:gd name="connsiteX18" fmla="*/ 7450662 w 7450662"/>
                <a:gd name="connsiteY18" fmla="*/ 487311 h 584775"/>
                <a:gd name="connsiteX19" fmla="*/ 7353198 w 7450662"/>
                <a:gd name="connsiteY19" fmla="*/ 584775 h 584775"/>
                <a:gd name="connsiteX20" fmla="*/ 6795065 w 7450662"/>
                <a:gd name="connsiteY20" fmla="*/ 584775 h 584775"/>
                <a:gd name="connsiteX21" fmla="*/ 6091817 w 7450662"/>
                <a:gd name="connsiteY21" fmla="*/ 584775 h 584775"/>
                <a:gd name="connsiteX22" fmla="*/ 5461126 w 7450662"/>
                <a:gd name="connsiteY22" fmla="*/ 584775 h 584775"/>
                <a:gd name="connsiteX23" fmla="*/ 5120664 w 7450662"/>
                <a:gd name="connsiteY23" fmla="*/ 584775 h 584775"/>
                <a:gd name="connsiteX24" fmla="*/ 4417416 w 7450662"/>
                <a:gd name="connsiteY24" fmla="*/ 584775 h 584775"/>
                <a:gd name="connsiteX25" fmla="*/ 3714168 w 7450662"/>
                <a:gd name="connsiteY25" fmla="*/ 584775 h 584775"/>
                <a:gd name="connsiteX26" fmla="*/ 3301150 w 7450662"/>
                <a:gd name="connsiteY26" fmla="*/ 584775 h 584775"/>
                <a:gd name="connsiteX27" fmla="*/ 2597902 w 7450662"/>
                <a:gd name="connsiteY27" fmla="*/ 584775 h 584775"/>
                <a:gd name="connsiteX28" fmla="*/ 2039768 w 7450662"/>
                <a:gd name="connsiteY28" fmla="*/ 584775 h 584775"/>
                <a:gd name="connsiteX29" fmla="*/ 1699307 w 7450662"/>
                <a:gd name="connsiteY29" fmla="*/ 584775 h 584775"/>
                <a:gd name="connsiteX30" fmla="*/ 996059 w 7450662"/>
                <a:gd name="connsiteY30" fmla="*/ 584775 h 584775"/>
                <a:gd name="connsiteX31" fmla="*/ 97464 w 7450662"/>
                <a:gd name="connsiteY31" fmla="*/ 584775 h 584775"/>
                <a:gd name="connsiteX32" fmla="*/ 0 w 7450662"/>
                <a:gd name="connsiteY32" fmla="*/ 487311 h 584775"/>
                <a:gd name="connsiteX33" fmla="*/ 0 w 7450662"/>
                <a:gd name="connsiteY33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50662" h="584775" fill="none" extrusionOk="0">
                  <a:moveTo>
                    <a:pt x="0" y="97464"/>
                  </a:moveTo>
                  <a:cubicBezTo>
                    <a:pt x="9131" y="48584"/>
                    <a:pt x="56244" y="-2892"/>
                    <a:pt x="97464" y="0"/>
                  </a:cubicBezTo>
                  <a:cubicBezTo>
                    <a:pt x="292535" y="-10787"/>
                    <a:pt x="318941" y="35086"/>
                    <a:pt x="510483" y="0"/>
                  </a:cubicBezTo>
                  <a:cubicBezTo>
                    <a:pt x="702025" y="-35086"/>
                    <a:pt x="847552" y="62050"/>
                    <a:pt x="1141173" y="0"/>
                  </a:cubicBezTo>
                  <a:cubicBezTo>
                    <a:pt x="1434794" y="-62050"/>
                    <a:pt x="1412881" y="21263"/>
                    <a:pt x="1481635" y="0"/>
                  </a:cubicBezTo>
                  <a:cubicBezTo>
                    <a:pt x="1550389" y="-21263"/>
                    <a:pt x="1801347" y="31079"/>
                    <a:pt x="1967211" y="0"/>
                  </a:cubicBezTo>
                  <a:cubicBezTo>
                    <a:pt x="2133075" y="-31079"/>
                    <a:pt x="2394018" y="68924"/>
                    <a:pt x="2597902" y="0"/>
                  </a:cubicBezTo>
                  <a:cubicBezTo>
                    <a:pt x="2801786" y="-68924"/>
                    <a:pt x="2925415" y="22835"/>
                    <a:pt x="3228592" y="0"/>
                  </a:cubicBezTo>
                  <a:cubicBezTo>
                    <a:pt x="3531769" y="-22835"/>
                    <a:pt x="3427678" y="23935"/>
                    <a:pt x="3569054" y="0"/>
                  </a:cubicBezTo>
                  <a:cubicBezTo>
                    <a:pt x="3710430" y="-23935"/>
                    <a:pt x="3806790" y="34938"/>
                    <a:pt x="3909515" y="0"/>
                  </a:cubicBezTo>
                  <a:cubicBezTo>
                    <a:pt x="4012240" y="-34938"/>
                    <a:pt x="4154141" y="12391"/>
                    <a:pt x="4249976" y="0"/>
                  </a:cubicBezTo>
                  <a:cubicBezTo>
                    <a:pt x="4345811" y="-12391"/>
                    <a:pt x="4534597" y="35092"/>
                    <a:pt x="4662995" y="0"/>
                  </a:cubicBezTo>
                  <a:cubicBezTo>
                    <a:pt x="4791393" y="-35092"/>
                    <a:pt x="5164623" y="74325"/>
                    <a:pt x="5293686" y="0"/>
                  </a:cubicBezTo>
                  <a:cubicBezTo>
                    <a:pt x="5422749" y="-74325"/>
                    <a:pt x="5479927" y="12913"/>
                    <a:pt x="5634147" y="0"/>
                  </a:cubicBezTo>
                  <a:cubicBezTo>
                    <a:pt x="5788367" y="-12913"/>
                    <a:pt x="5975846" y="5121"/>
                    <a:pt x="6119723" y="0"/>
                  </a:cubicBezTo>
                  <a:cubicBezTo>
                    <a:pt x="6263600" y="-5121"/>
                    <a:pt x="6407432" y="43331"/>
                    <a:pt x="6532742" y="0"/>
                  </a:cubicBezTo>
                  <a:cubicBezTo>
                    <a:pt x="6658052" y="-43331"/>
                    <a:pt x="7134274" y="84122"/>
                    <a:pt x="7353198" y="0"/>
                  </a:cubicBezTo>
                  <a:cubicBezTo>
                    <a:pt x="7402741" y="-10886"/>
                    <a:pt x="7455397" y="44406"/>
                    <a:pt x="7450662" y="97464"/>
                  </a:cubicBezTo>
                  <a:cubicBezTo>
                    <a:pt x="7453035" y="184390"/>
                    <a:pt x="7412581" y="330067"/>
                    <a:pt x="7450662" y="487311"/>
                  </a:cubicBezTo>
                  <a:cubicBezTo>
                    <a:pt x="7448388" y="539630"/>
                    <a:pt x="7409874" y="575114"/>
                    <a:pt x="7353198" y="584775"/>
                  </a:cubicBezTo>
                  <a:cubicBezTo>
                    <a:pt x="7226724" y="628294"/>
                    <a:pt x="7011472" y="544002"/>
                    <a:pt x="6795065" y="584775"/>
                  </a:cubicBezTo>
                  <a:cubicBezTo>
                    <a:pt x="6578658" y="625548"/>
                    <a:pt x="6368232" y="553019"/>
                    <a:pt x="6091817" y="584775"/>
                  </a:cubicBezTo>
                  <a:cubicBezTo>
                    <a:pt x="5815402" y="616531"/>
                    <a:pt x="5615138" y="581359"/>
                    <a:pt x="5461126" y="584775"/>
                  </a:cubicBezTo>
                  <a:cubicBezTo>
                    <a:pt x="5307114" y="588191"/>
                    <a:pt x="5217324" y="577315"/>
                    <a:pt x="5120664" y="584775"/>
                  </a:cubicBezTo>
                  <a:cubicBezTo>
                    <a:pt x="5024004" y="592235"/>
                    <a:pt x="4562716" y="512885"/>
                    <a:pt x="4417416" y="584775"/>
                  </a:cubicBezTo>
                  <a:cubicBezTo>
                    <a:pt x="4272116" y="656665"/>
                    <a:pt x="3951814" y="542300"/>
                    <a:pt x="3714168" y="584775"/>
                  </a:cubicBezTo>
                  <a:cubicBezTo>
                    <a:pt x="3476522" y="627250"/>
                    <a:pt x="3501144" y="584282"/>
                    <a:pt x="3301150" y="584775"/>
                  </a:cubicBezTo>
                  <a:cubicBezTo>
                    <a:pt x="3101156" y="585268"/>
                    <a:pt x="2866200" y="525764"/>
                    <a:pt x="2597902" y="584775"/>
                  </a:cubicBezTo>
                  <a:cubicBezTo>
                    <a:pt x="2329604" y="643786"/>
                    <a:pt x="2241697" y="565941"/>
                    <a:pt x="2039768" y="584775"/>
                  </a:cubicBezTo>
                  <a:cubicBezTo>
                    <a:pt x="1837839" y="603609"/>
                    <a:pt x="1800194" y="580675"/>
                    <a:pt x="1699307" y="584775"/>
                  </a:cubicBezTo>
                  <a:cubicBezTo>
                    <a:pt x="1598420" y="588875"/>
                    <a:pt x="1162001" y="529503"/>
                    <a:pt x="996059" y="584775"/>
                  </a:cubicBezTo>
                  <a:cubicBezTo>
                    <a:pt x="830117" y="640047"/>
                    <a:pt x="436021" y="530511"/>
                    <a:pt x="97464" y="584775"/>
                  </a:cubicBezTo>
                  <a:cubicBezTo>
                    <a:pt x="39910" y="583607"/>
                    <a:pt x="13569" y="544152"/>
                    <a:pt x="0" y="487311"/>
                  </a:cubicBezTo>
                  <a:cubicBezTo>
                    <a:pt x="-13036" y="375362"/>
                    <a:pt x="38849" y="255792"/>
                    <a:pt x="0" y="97464"/>
                  </a:cubicBezTo>
                  <a:close/>
                </a:path>
                <a:path w="745066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71232" y="-62938"/>
                    <a:pt x="526501" y="69095"/>
                    <a:pt x="728155" y="0"/>
                  </a:cubicBezTo>
                  <a:cubicBezTo>
                    <a:pt x="929809" y="-69095"/>
                    <a:pt x="1076072" y="36867"/>
                    <a:pt x="1358845" y="0"/>
                  </a:cubicBezTo>
                  <a:cubicBezTo>
                    <a:pt x="1641618" y="-36867"/>
                    <a:pt x="1689662" y="20028"/>
                    <a:pt x="1989536" y="0"/>
                  </a:cubicBezTo>
                  <a:cubicBezTo>
                    <a:pt x="2289410" y="-20028"/>
                    <a:pt x="2389392" y="59425"/>
                    <a:pt x="2692784" y="0"/>
                  </a:cubicBezTo>
                  <a:cubicBezTo>
                    <a:pt x="2996176" y="-59425"/>
                    <a:pt x="2956867" y="39624"/>
                    <a:pt x="3105803" y="0"/>
                  </a:cubicBezTo>
                  <a:cubicBezTo>
                    <a:pt x="3254739" y="-39624"/>
                    <a:pt x="3451818" y="62676"/>
                    <a:pt x="3663936" y="0"/>
                  </a:cubicBezTo>
                  <a:cubicBezTo>
                    <a:pt x="3876054" y="-62676"/>
                    <a:pt x="3917921" y="27487"/>
                    <a:pt x="4149512" y="0"/>
                  </a:cubicBezTo>
                  <a:cubicBezTo>
                    <a:pt x="4381103" y="-27487"/>
                    <a:pt x="4373417" y="8611"/>
                    <a:pt x="4562531" y="0"/>
                  </a:cubicBezTo>
                  <a:cubicBezTo>
                    <a:pt x="4751645" y="-8611"/>
                    <a:pt x="4980874" y="13713"/>
                    <a:pt x="5193222" y="0"/>
                  </a:cubicBezTo>
                  <a:cubicBezTo>
                    <a:pt x="5405570" y="-13713"/>
                    <a:pt x="5424924" y="15415"/>
                    <a:pt x="5533683" y="0"/>
                  </a:cubicBezTo>
                  <a:cubicBezTo>
                    <a:pt x="5642442" y="-15415"/>
                    <a:pt x="5789222" y="7134"/>
                    <a:pt x="5874145" y="0"/>
                  </a:cubicBezTo>
                  <a:cubicBezTo>
                    <a:pt x="5959068" y="-7134"/>
                    <a:pt x="6196361" y="64634"/>
                    <a:pt x="6504835" y="0"/>
                  </a:cubicBezTo>
                  <a:cubicBezTo>
                    <a:pt x="6813309" y="-64634"/>
                    <a:pt x="7166245" y="1505"/>
                    <a:pt x="7353198" y="0"/>
                  </a:cubicBezTo>
                  <a:cubicBezTo>
                    <a:pt x="7417591" y="-492"/>
                    <a:pt x="7453358" y="58269"/>
                    <a:pt x="7450662" y="97464"/>
                  </a:cubicBezTo>
                  <a:cubicBezTo>
                    <a:pt x="7459734" y="216232"/>
                    <a:pt x="7407286" y="371805"/>
                    <a:pt x="7450662" y="487311"/>
                  </a:cubicBezTo>
                  <a:cubicBezTo>
                    <a:pt x="7457527" y="555240"/>
                    <a:pt x="7396692" y="577642"/>
                    <a:pt x="7353198" y="584775"/>
                  </a:cubicBezTo>
                  <a:cubicBezTo>
                    <a:pt x="7187005" y="593851"/>
                    <a:pt x="7090970" y="550240"/>
                    <a:pt x="6867622" y="584775"/>
                  </a:cubicBezTo>
                  <a:cubicBezTo>
                    <a:pt x="6644274" y="619310"/>
                    <a:pt x="6382006" y="514278"/>
                    <a:pt x="6236931" y="584775"/>
                  </a:cubicBezTo>
                  <a:cubicBezTo>
                    <a:pt x="6091856" y="655272"/>
                    <a:pt x="5921221" y="582754"/>
                    <a:pt x="5823913" y="584775"/>
                  </a:cubicBezTo>
                  <a:cubicBezTo>
                    <a:pt x="5726605" y="586796"/>
                    <a:pt x="5578050" y="568649"/>
                    <a:pt x="5410894" y="584775"/>
                  </a:cubicBezTo>
                  <a:cubicBezTo>
                    <a:pt x="5243738" y="600901"/>
                    <a:pt x="5118043" y="526539"/>
                    <a:pt x="4852760" y="584775"/>
                  </a:cubicBezTo>
                  <a:cubicBezTo>
                    <a:pt x="4587477" y="643011"/>
                    <a:pt x="4505320" y="533008"/>
                    <a:pt x="4294627" y="584775"/>
                  </a:cubicBezTo>
                  <a:cubicBezTo>
                    <a:pt x="4083934" y="636542"/>
                    <a:pt x="4057995" y="548947"/>
                    <a:pt x="3954166" y="584775"/>
                  </a:cubicBezTo>
                  <a:cubicBezTo>
                    <a:pt x="3850337" y="620603"/>
                    <a:pt x="3657723" y="582811"/>
                    <a:pt x="3541147" y="584775"/>
                  </a:cubicBezTo>
                  <a:cubicBezTo>
                    <a:pt x="3424571" y="586739"/>
                    <a:pt x="3281960" y="558609"/>
                    <a:pt x="3200686" y="584775"/>
                  </a:cubicBezTo>
                  <a:cubicBezTo>
                    <a:pt x="3119412" y="610941"/>
                    <a:pt x="2962239" y="543483"/>
                    <a:pt x="2787667" y="584775"/>
                  </a:cubicBezTo>
                  <a:cubicBezTo>
                    <a:pt x="2613095" y="626067"/>
                    <a:pt x="2355003" y="570096"/>
                    <a:pt x="2156976" y="584775"/>
                  </a:cubicBezTo>
                  <a:cubicBezTo>
                    <a:pt x="1958949" y="599454"/>
                    <a:pt x="1891734" y="536453"/>
                    <a:pt x="1743957" y="584775"/>
                  </a:cubicBezTo>
                  <a:cubicBezTo>
                    <a:pt x="1596180" y="633097"/>
                    <a:pt x="1418598" y="577452"/>
                    <a:pt x="1185824" y="584775"/>
                  </a:cubicBezTo>
                  <a:cubicBezTo>
                    <a:pt x="953050" y="592098"/>
                    <a:pt x="842285" y="573641"/>
                    <a:pt x="700248" y="584775"/>
                  </a:cubicBezTo>
                  <a:cubicBezTo>
                    <a:pt x="558211" y="595909"/>
                    <a:pt x="264339" y="556974"/>
                    <a:pt x="97464" y="584775"/>
                  </a:cubicBezTo>
                  <a:cubicBezTo>
                    <a:pt x="48444" y="586935"/>
                    <a:pt x="3106" y="541038"/>
                    <a:pt x="0" y="487311"/>
                  </a:cubicBezTo>
                  <a:cubicBezTo>
                    <a:pt x="-26482" y="297438"/>
                    <a:pt x="37964" y="222840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1835FEE-612A-4CA5-99B9-1A6D239692BE}"/>
              </a:ext>
            </a:extLst>
          </p:cNvPr>
          <p:cNvGrpSpPr/>
          <p:nvPr/>
        </p:nvGrpSpPr>
        <p:grpSpPr>
          <a:xfrm>
            <a:off x="1492203" y="6040212"/>
            <a:ext cx="9997031" cy="597685"/>
            <a:chOff x="1525723" y="4395580"/>
            <a:chExt cx="8186927" cy="801917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xmlns="" id="{D694A3F6-1323-4326-AE29-C767556CC668}"/>
                </a:ext>
              </a:extLst>
            </p:cNvPr>
            <p:cNvSpPr/>
            <p:nvPr/>
          </p:nvSpPr>
          <p:spPr>
            <a:xfrm>
              <a:off x="1532498" y="4395580"/>
              <a:ext cx="8180152" cy="801917"/>
            </a:xfrm>
            <a:custGeom>
              <a:avLst/>
              <a:gdLst>
                <a:gd name="connsiteX0" fmla="*/ 0 w 9988758"/>
                <a:gd name="connsiteY0" fmla="*/ 99616 h 597685"/>
                <a:gd name="connsiteX1" fmla="*/ 99616 w 9988758"/>
                <a:gd name="connsiteY1" fmla="*/ 0 h 597685"/>
                <a:gd name="connsiteX2" fmla="*/ 479680 w 9988758"/>
                <a:gd name="connsiteY2" fmla="*/ 0 h 597685"/>
                <a:gd name="connsiteX3" fmla="*/ 859744 w 9988758"/>
                <a:gd name="connsiteY3" fmla="*/ 0 h 597685"/>
                <a:gd name="connsiteX4" fmla="*/ 1533494 w 9988758"/>
                <a:gd name="connsiteY4" fmla="*/ 0 h 597685"/>
                <a:gd name="connsiteX5" fmla="*/ 1815662 w 9988758"/>
                <a:gd name="connsiteY5" fmla="*/ 0 h 597685"/>
                <a:gd name="connsiteX6" fmla="*/ 2293622 w 9988758"/>
                <a:gd name="connsiteY6" fmla="*/ 0 h 597685"/>
                <a:gd name="connsiteX7" fmla="*/ 2673685 w 9988758"/>
                <a:gd name="connsiteY7" fmla="*/ 0 h 597685"/>
                <a:gd name="connsiteX8" fmla="*/ 3151645 w 9988758"/>
                <a:gd name="connsiteY8" fmla="*/ 0 h 597685"/>
                <a:gd name="connsiteX9" fmla="*/ 3531709 w 9988758"/>
                <a:gd name="connsiteY9" fmla="*/ 0 h 597685"/>
                <a:gd name="connsiteX10" fmla="*/ 4107563 w 9988758"/>
                <a:gd name="connsiteY10" fmla="*/ 0 h 597685"/>
                <a:gd name="connsiteX11" fmla="*/ 4487627 w 9988758"/>
                <a:gd name="connsiteY11" fmla="*/ 0 h 597685"/>
                <a:gd name="connsiteX12" fmla="*/ 4965586 w 9988758"/>
                <a:gd name="connsiteY12" fmla="*/ 0 h 597685"/>
                <a:gd name="connsiteX13" fmla="*/ 5541441 w 9988758"/>
                <a:gd name="connsiteY13" fmla="*/ 0 h 597685"/>
                <a:gd name="connsiteX14" fmla="*/ 6117295 w 9988758"/>
                <a:gd name="connsiteY14" fmla="*/ 0 h 597685"/>
                <a:gd name="connsiteX15" fmla="*/ 6888940 w 9988758"/>
                <a:gd name="connsiteY15" fmla="*/ 0 h 597685"/>
                <a:gd name="connsiteX16" fmla="*/ 7562690 w 9988758"/>
                <a:gd name="connsiteY16" fmla="*/ 0 h 597685"/>
                <a:gd name="connsiteX17" fmla="*/ 7844859 w 9988758"/>
                <a:gd name="connsiteY17" fmla="*/ 0 h 597685"/>
                <a:gd name="connsiteX18" fmla="*/ 8616504 w 9988758"/>
                <a:gd name="connsiteY18" fmla="*/ 0 h 597685"/>
                <a:gd name="connsiteX19" fmla="*/ 9388149 w 9988758"/>
                <a:gd name="connsiteY19" fmla="*/ 0 h 597685"/>
                <a:gd name="connsiteX20" fmla="*/ 9889142 w 9988758"/>
                <a:gd name="connsiteY20" fmla="*/ 0 h 597685"/>
                <a:gd name="connsiteX21" fmla="*/ 9988758 w 9988758"/>
                <a:gd name="connsiteY21" fmla="*/ 99616 h 597685"/>
                <a:gd name="connsiteX22" fmla="*/ 9988758 w 9988758"/>
                <a:gd name="connsiteY22" fmla="*/ 498069 h 597685"/>
                <a:gd name="connsiteX23" fmla="*/ 9889142 w 9988758"/>
                <a:gd name="connsiteY23" fmla="*/ 597685 h 597685"/>
                <a:gd name="connsiteX24" fmla="*/ 9215392 w 9988758"/>
                <a:gd name="connsiteY24" fmla="*/ 597685 h 597685"/>
                <a:gd name="connsiteX25" fmla="*/ 8443747 w 9988758"/>
                <a:gd name="connsiteY25" fmla="*/ 597685 h 597685"/>
                <a:gd name="connsiteX26" fmla="*/ 7867893 w 9988758"/>
                <a:gd name="connsiteY26" fmla="*/ 597685 h 597685"/>
                <a:gd name="connsiteX27" fmla="*/ 7194143 w 9988758"/>
                <a:gd name="connsiteY27" fmla="*/ 597685 h 597685"/>
                <a:gd name="connsiteX28" fmla="*/ 6716184 w 9988758"/>
                <a:gd name="connsiteY28" fmla="*/ 597685 h 597685"/>
                <a:gd name="connsiteX29" fmla="*/ 6434015 w 9988758"/>
                <a:gd name="connsiteY29" fmla="*/ 597685 h 597685"/>
                <a:gd name="connsiteX30" fmla="*/ 6151846 w 9988758"/>
                <a:gd name="connsiteY30" fmla="*/ 597685 h 597685"/>
                <a:gd name="connsiteX31" fmla="*/ 5771783 w 9988758"/>
                <a:gd name="connsiteY31" fmla="*/ 597685 h 597685"/>
                <a:gd name="connsiteX32" fmla="*/ 5391719 w 9988758"/>
                <a:gd name="connsiteY32" fmla="*/ 597685 h 597685"/>
                <a:gd name="connsiteX33" fmla="*/ 5011655 w 9988758"/>
                <a:gd name="connsiteY33" fmla="*/ 597685 h 597685"/>
                <a:gd name="connsiteX34" fmla="*/ 4240010 w 9988758"/>
                <a:gd name="connsiteY34" fmla="*/ 597685 h 597685"/>
                <a:gd name="connsiteX35" fmla="*/ 3566260 w 9988758"/>
                <a:gd name="connsiteY35" fmla="*/ 597685 h 597685"/>
                <a:gd name="connsiteX36" fmla="*/ 3088301 w 9988758"/>
                <a:gd name="connsiteY36" fmla="*/ 597685 h 597685"/>
                <a:gd name="connsiteX37" fmla="*/ 2610341 w 9988758"/>
                <a:gd name="connsiteY37" fmla="*/ 597685 h 597685"/>
                <a:gd name="connsiteX38" fmla="*/ 2328173 w 9988758"/>
                <a:gd name="connsiteY38" fmla="*/ 597685 h 597685"/>
                <a:gd name="connsiteX39" fmla="*/ 1654423 w 9988758"/>
                <a:gd name="connsiteY39" fmla="*/ 597685 h 597685"/>
                <a:gd name="connsiteX40" fmla="*/ 980673 w 9988758"/>
                <a:gd name="connsiteY40" fmla="*/ 597685 h 597685"/>
                <a:gd name="connsiteX41" fmla="*/ 99616 w 9988758"/>
                <a:gd name="connsiteY41" fmla="*/ 597685 h 597685"/>
                <a:gd name="connsiteX42" fmla="*/ 0 w 9988758"/>
                <a:gd name="connsiteY42" fmla="*/ 498069 h 597685"/>
                <a:gd name="connsiteX43" fmla="*/ 0 w 9988758"/>
                <a:gd name="connsiteY43" fmla="*/ 99616 h 59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988758" h="597685" fill="none" extrusionOk="0">
                  <a:moveTo>
                    <a:pt x="0" y="99616"/>
                  </a:moveTo>
                  <a:cubicBezTo>
                    <a:pt x="1880" y="46227"/>
                    <a:pt x="44618" y="-13787"/>
                    <a:pt x="99616" y="0"/>
                  </a:cubicBezTo>
                  <a:cubicBezTo>
                    <a:pt x="251897" y="-44111"/>
                    <a:pt x="399591" y="20729"/>
                    <a:pt x="479680" y="0"/>
                  </a:cubicBezTo>
                  <a:cubicBezTo>
                    <a:pt x="559769" y="-20729"/>
                    <a:pt x="769333" y="6618"/>
                    <a:pt x="859744" y="0"/>
                  </a:cubicBezTo>
                  <a:cubicBezTo>
                    <a:pt x="950155" y="-6618"/>
                    <a:pt x="1366745" y="46551"/>
                    <a:pt x="1533494" y="0"/>
                  </a:cubicBezTo>
                  <a:cubicBezTo>
                    <a:pt x="1700243" y="-46551"/>
                    <a:pt x="1683130" y="9176"/>
                    <a:pt x="1815662" y="0"/>
                  </a:cubicBezTo>
                  <a:cubicBezTo>
                    <a:pt x="1948194" y="-9176"/>
                    <a:pt x="2147469" y="18447"/>
                    <a:pt x="2293622" y="0"/>
                  </a:cubicBezTo>
                  <a:cubicBezTo>
                    <a:pt x="2439775" y="-18447"/>
                    <a:pt x="2586928" y="4962"/>
                    <a:pt x="2673685" y="0"/>
                  </a:cubicBezTo>
                  <a:cubicBezTo>
                    <a:pt x="2760442" y="-4962"/>
                    <a:pt x="3021668" y="16237"/>
                    <a:pt x="3151645" y="0"/>
                  </a:cubicBezTo>
                  <a:cubicBezTo>
                    <a:pt x="3281622" y="-16237"/>
                    <a:pt x="3447374" y="9545"/>
                    <a:pt x="3531709" y="0"/>
                  </a:cubicBezTo>
                  <a:cubicBezTo>
                    <a:pt x="3616044" y="-9545"/>
                    <a:pt x="3826663" y="33032"/>
                    <a:pt x="4107563" y="0"/>
                  </a:cubicBezTo>
                  <a:cubicBezTo>
                    <a:pt x="4388463" y="-33032"/>
                    <a:pt x="4409336" y="16699"/>
                    <a:pt x="4487627" y="0"/>
                  </a:cubicBezTo>
                  <a:cubicBezTo>
                    <a:pt x="4565918" y="-16699"/>
                    <a:pt x="4744505" y="23615"/>
                    <a:pt x="4965586" y="0"/>
                  </a:cubicBezTo>
                  <a:cubicBezTo>
                    <a:pt x="5186667" y="-23615"/>
                    <a:pt x="5351065" y="51740"/>
                    <a:pt x="5541441" y="0"/>
                  </a:cubicBezTo>
                  <a:cubicBezTo>
                    <a:pt x="5731818" y="-51740"/>
                    <a:pt x="5879284" y="64803"/>
                    <a:pt x="6117295" y="0"/>
                  </a:cubicBezTo>
                  <a:cubicBezTo>
                    <a:pt x="6355306" y="-64803"/>
                    <a:pt x="6605528" y="68313"/>
                    <a:pt x="6888940" y="0"/>
                  </a:cubicBezTo>
                  <a:cubicBezTo>
                    <a:pt x="7172352" y="-68313"/>
                    <a:pt x="7409352" y="64518"/>
                    <a:pt x="7562690" y="0"/>
                  </a:cubicBezTo>
                  <a:cubicBezTo>
                    <a:pt x="7716028" y="-64518"/>
                    <a:pt x="7723925" y="3593"/>
                    <a:pt x="7844859" y="0"/>
                  </a:cubicBezTo>
                  <a:cubicBezTo>
                    <a:pt x="7965793" y="-3593"/>
                    <a:pt x="8398654" y="40082"/>
                    <a:pt x="8616504" y="0"/>
                  </a:cubicBezTo>
                  <a:cubicBezTo>
                    <a:pt x="8834355" y="-40082"/>
                    <a:pt x="9047744" y="318"/>
                    <a:pt x="9388149" y="0"/>
                  </a:cubicBezTo>
                  <a:cubicBezTo>
                    <a:pt x="9728554" y="-318"/>
                    <a:pt x="9766930" y="12402"/>
                    <a:pt x="9889142" y="0"/>
                  </a:cubicBezTo>
                  <a:cubicBezTo>
                    <a:pt x="9949360" y="-1312"/>
                    <a:pt x="10001314" y="35617"/>
                    <a:pt x="9988758" y="99616"/>
                  </a:cubicBezTo>
                  <a:cubicBezTo>
                    <a:pt x="10032664" y="244940"/>
                    <a:pt x="9966410" y="368370"/>
                    <a:pt x="9988758" y="498069"/>
                  </a:cubicBezTo>
                  <a:cubicBezTo>
                    <a:pt x="9977955" y="554920"/>
                    <a:pt x="9943023" y="602117"/>
                    <a:pt x="9889142" y="597685"/>
                  </a:cubicBezTo>
                  <a:cubicBezTo>
                    <a:pt x="9734719" y="666297"/>
                    <a:pt x="9510740" y="520618"/>
                    <a:pt x="9215392" y="597685"/>
                  </a:cubicBezTo>
                  <a:cubicBezTo>
                    <a:pt x="8920044" y="674752"/>
                    <a:pt x="8743662" y="588732"/>
                    <a:pt x="8443747" y="597685"/>
                  </a:cubicBezTo>
                  <a:cubicBezTo>
                    <a:pt x="8143833" y="606638"/>
                    <a:pt x="8067913" y="591273"/>
                    <a:pt x="7867893" y="597685"/>
                  </a:cubicBezTo>
                  <a:cubicBezTo>
                    <a:pt x="7667873" y="604097"/>
                    <a:pt x="7417608" y="593598"/>
                    <a:pt x="7194143" y="597685"/>
                  </a:cubicBezTo>
                  <a:cubicBezTo>
                    <a:pt x="6970678" y="601772"/>
                    <a:pt x="6845845" y="575365"/>
                    <a:pt x="6716184" y="597685"/>
                  </a:cubicBezTo>
                  <a:cubicBezTo>
                    <a:pt x="6586523" y="620005"/>
                    <a:pt x="6525675" y="594311"/>
                    <a:pt x="6434015" y="597685"/>
                  </a:cubicBezTo>
                  <a:cubicBezTo>
                    <a:pt x="6342355" y="601059"/>
                    <a:pt x="6215893" y="576404"/>
                    <a:pt x="6151846" y="597685"/>
                  </a:cubicBezTo>
                  <a:cubicBezTo>
                    <a:pt x="6087799" y="618966"/>
                    <a:pt x="5959357" y="591664"/>
                    <a:pt x="5771783" y="597685"/>
                  </a:cubicBezTo>
                  <a:cubicBezTo>
                    <a:pt x="5584209" y="603706"/>
                    <a:pt x="5526954" y="554072"/>
                    <a:pt x="5391719" y="597685"/>
                  </a:cubicBezTo>
                  <a:cubicBezTo>
                    <a:pt x="5256484" y="641298"/>
                    <a:pt x="5168780" y="552983"/>
                    <a:pt x="5011655" y="597685"/>
                  </a:cubicBezTo>
                  <a:cubicBezTo>
                    <a:pt x="4854530" y="642387"/>
                    <a:pt x="4523972" y="559269"/>
                    <a:pt x="4240010" y="597685"/>
                  </a:cubicBezTo>
                  <a:cubicBezTo>
                    <a:pt x="3956048" y="636101"/>
                    <a:pt x="3747017" y="527743"/>
                    <a:pt x="3566260" y="597685"/>
                  </a:cubicBezTo>
                  <a:cubicBezTo>
                    <a:pt x="3385503" y="667627"/>
                    <a:pt x="3306303" y="553369"/>
                    <a:pt x="3088301" y="597685"/>
                  </a:cubicBezTo>
                  <a:cubicBezTo>
                    <a:pt x="2870299" y="642001"/>
                    <a:pt x="2730886" y="591018"/>
                    <a:pt x="2610341" y="597685"/>
                  </a:cubicBezTo>
                  <a:cubicBezTo>
                    <a:pt x="2489796" y="604352"/>
                    <a:pt x="2424527" y="573265"/>
                    <a:pt x="2328173" y="597685"/>
                  </a:cubicBezTo>
                  <a:cubicBezTo>
                    <a:pt x="2231819" y="622105"/>
                    <a:pt x="1984815" y="527117"/>
                    <a:pt x="1654423" y="597685"/>
                  </a:cubicBezTo>
                  <a:cubicBezTo>
                    <a:pt x="1324031" y="668253"/>
                    <a:pt x="1224521" y="587291"/>
                    <a:pt x="980673" y="597685"/>
                  </a:cubicBezTo>
                  <a:cubicBezTo>
                    <a:pt x="736825" y="608079"/>
                    <a:pt x="433149" y="560156"/>
                    <a:pt x="99616" y="597685"/>
                  </a:cubicBezTo>
                  <a:cubicBezTo>
                    <a:pt x="43614" y="596170"/>
                    <a:pt x="4772" y="549389"/>
                    <a:pt x="0" y="498069"/>
                  </a:cubicBezTo>
                  <a:cubicBezTo>
                    <a:pt x="-22339" y="369519"/>
                    <a:pt x="35420" y="209741"/>
                    <a:pt x="0" y="99616"/>
                  </a:cubicBezTo>
                  <a:close/>
                </a:path>
                <a:path w="9988758" h="597685" stroke="0" extrusionOk="0">
                  <a:moveTo>
                    <a:pt x="0" y="99616"/>
                  </a:moveTo>
                  <a:cubicBezTo>
                    <a:pt x="-6556" y="42663"/>
                    <a:pt x="47077" y="1886"/>
                    <a:pt x="99616" y="0"/>
                  </a:cubicBezTo>
                  <a:cubicBezTo>
                    <a:pt x="393003" y="-80431"/>
                    <a:pt x="463565" y="77806"/>
                    <a:pt x="773366" y="0"/>
                  </a:cubicBezTo>
                  <a:cubicBezTo>
                    <a:pt x="1083167" y="-77806"/>
                    <a:pt x="1120197" y="20902"/>
                    <a:pt x="1447115" y="0"/>
                  </a:cubicBezTo>
                  <a:cubicBezTo>
                    <a:pt x="1774033" y="-20902"/>
                    <a:pt x="1892485" y="70978"/>
                    <a:pt x="2120865" y="0"/>
                  </a:cubicBezTo>
                  <a:cubicBezTo>
                    <a:pt x="2349245" y="-70978"/>
                    <a:pt x="2616353" y="73169"/>
                    <a:pt x="2892510" y="0"/>
                  </a:cubicBezTo>
                  <a:cubicBezTo>
                    <a:pt x="3168667" y="-73169"/>
                    <a:pt x="3173219" y="36089"/>
                    <a:pt x="3272574" y="0"/>
                  </a:cubicBezTo>
                  <a:cubicBezTo>
                    <a:pt x="3371929" y="-36089"/>
                    <a:pt x="3694073" y="17107"/>
                    <a:pt x="3848429" y="0"/>
                  </a:cubicBezTo>
                  <a:cubicBezTo>
                    <a:pt x="4002786" y="-17107"/>
                    <a:pt x="4168786" y="23591"/>
                    <a:pt x="4326388" y="0"/>
                  </a:cubicBezTo>
                  <a:cubicBezTo>
                    <a:pt x="4483990" y="-23591"/>
                    <a:pt x="4555382" y="10438"/>
                    <a:pt x="4706452" y="0"/>
                  </a:cubicBezTo>
                  <a:cubicBezTo>
                    <a:pt x="4857522" y="-10438"/>
                    <a:pt x="5095362" y="62819"/>
                    <a:pt x="5380201" y="0"/>
                  </a:cubicBezTo>
                  <a:cubicBezTo>
                    <a:pt x="5665040" y="-62819"/>
                    <a:pt x="5591131" y="7932"/>
                    <a:pt x="5662370" y="0"/>
                  </a:cubicBezTo>
                  <a:cubicBezTo>
                    <a:pt x="5733609" y="-7932"/>
                    <a:pt x="5813861" y="14098"/>
                    <a:pt x="5944539" y="0"/>
                  </a:cubicBezTo>
                  <a:cubicBezTo>
                    <a:pt x="6075217" y="-14098"/>
                    <a:pt x="6443995" y="39051"/>
                    <a:pt x="6618289" y="0"/>
                  </a:cubicBezTo>
                  <a:cubicBezTo>
                    <a:pt x="6792583" y="-39051"/>
                    <a:pt x="6906294" y="37093"/>
                    <a:pt x="6998353" y="0"/>
                  </a:cubicBezTo>
                  <a:cubicBezTo>
                    <a:pt x="7090412" y="-37093"/>
                    <a:pt x="7262750" y="6006"/>
                    <a:pt x="7378417" y="0"/>
                  </a:cubicBezTo>
                  <a:cubicBezTo>
                    <a:pt x="7494084" y="-6006"/>
                    <a:pt x="7961575" y="44081"/>
                    <a:pt x="8150061" y="0"/>
                  </a:cubicBezTo>
                  <a:cubicBezTo>
                    <a:pt x="8338547" y="-44081"/>
                    <a:pt x="8683238" y="68689"/>
                    <a:pt x="8921706" y="0"/>
                  </a:cubicBezTo>
                  <a:cubicBezTo>
                    <a:pt x="9160175" y="-68689"/>
                    <a:pt x="9679769" y="79860"/>
                    <a:pt x="9889142" y="0"/>
                  </a:cubicBezTo>
                  <a:cubicBezTo>
                    <a:pt x="9944926" y="-5421"/>
                    <a:pt x="9990229" y="48082"/>
                    <a:pt x="9988758" y="99616"/>
                  </a:cubicBezTo>
                  <a:cubicBezTo>
                    <a:pt x="10031917" y="195350"/>
                    <a:pt x="9950507" y="382212"/>
                    <a:pt x="9988758" y="498069"/>
                  </a:cubicBezTo>
                  <a:cubicBezTo>
                    <a:pt x="9989828" y="548613"/>
                    <a:pt x="9939311" y="594623"/>
                    <a:pt x="9889142" y="597685"/>
                  </a:cubicBezTo>
                  <a:cubicBezTo>
                    <a:pt x="9749597" y="649264"/>
                    <a:pt x="9527621" y="564005"/>
                    <a:pt x="9215392" y="597685"/>
                  </a:cubicBezTo>
                  <a:cubicBezTo>
                    <a:pt x="8903163" y="631365"/>
                    <a:pt x="8818241" y="570262"/>
                    <a:pt x="8639538" y="597685"/>
                  </a:cubicBezTo>
                  <a:cubicBezTo>
                    <a:pt x="8460835" y="625108"/>
                    <a:pt x="8425199" y="593131"/>
                    <a:pt x="8357369" y="597685"/>
                  </a:cubicBezTo>
                  <a:cubicBezTo>
                    <a:pt x="8289539" y="602239"/>
                    <a:pt x="8053895" y="578634"/>
                    <a:pt x="7977305" y="597685"/>
                  </a:cubicBezTo>
                  <a:cubicBezTo>
                    <a:pt x="7900715" y="616736"/>
                    <a:pt x="7771094" y="572962"/>
                    <a:pt x="7695136" y="597685"/>
                  </a:cubicBezTo>
                  <a:cubicBezTo>
                    <a:pt x="7619178" y="622408"/>
                    <a:pt x="7392937" y="553079"/>
                    <a:pt x="7315073" y="597685"/>
                  </a:cubicBezTo>
                  <a:cubicBezTo>
                    <a:pt x="7237209" y="642291"/>
                    <a:pt x="6978184" y="551257"/>
                    <a:pt x="6641323" y="597685"/>
                  </a:cubicBezTo>
                  <a:cubicBezTo>
                    <a:pt x="6304462" y="644113"/>
                    <a:pt x="6366502" y="559610"/>
                    <a:pt x="6261259" y="597685"/>
                  </a:cubicBezTo>
                  <a:cubicBezTo>
                    <a:pt x="6156016" y="635760"/>
                    <a:pt x="5886614" y="544881"/>
                    <a:pt x="5685404" y="597685"/>
                  </a:cubicBezTo>
                  <a:cubicBezTo>
                    <a:pt x="5484194" y="650489"/>
                    <a:pt x="5427184" y="552853"/>
                    <a:pt x="5207445" y="597685"/>
                  </a:cubicBezTo>
                  <a:cubicBezTo>
                    <a:pt x="4987706" y="642517"/>
                    <a:pt x="4945736" y="571669"/>
                    <a:pt x="4827381" y="597685"/>
                  </a:cubicBezTo>
                  <a:cubicBezTo>
                    <a:pt x="4709026" y="623701"/>
                    <a:pt x="4299699" y="519462"/>
                    <a:pt x="4055736" y="597685"/>
                  </a:cubicBezTo>
                  <a:cubicBezTo>
                    <a:pt x="3811774" y="675908"/>
                    <a:pt x="3814091" y="580984"/>
                    <a:pt x="3675672" y="597685"/>
                  </a:cubicBezTo>
                  <a:cubicBezTo>
                    <a:pt x="3537253" y="614386"/>
                    <a:pt x="3297936" y="562977"/>
                    <a:pt x="3001923" y="597685"/>
                  </a:cubicBezTo>
                  <a:cubicBezTo>
                    <a:pt x="2705910" y="632393"/>
                    <a:pt x="2708748" y="585867"/>
                    <a:pt x="2621859" y="597685"/>
                  </a:cubicBezTo>
                  <a:cubicBezTo>
                    <a:pt x="2534970" y="609503"/>
                    <a:pt x="2382948" y="575973"/>
                    <a:pt x="2241795" y="597685"/>
                  </a:cubicBezTo>
                  <a:cubicBezTo>
                    <a:pt x="2100642" y="619397"/>
                    <a:pt x="1800077" y="594274"/>
                    <a:pt x="1470150" y="597685"/>
                  </a:cubicBezTo>
                  <a:cubicBezTo>
                    <a:pt x="1140223" y="601096"/>
                    <a:pt x="1080661" y="541604"/>
                    <a:pt x="796400" y="597685"/>
                  </a:cubicBezTo>
                  <a:cubicBezTo>
                    <a:pt x="512139" y="653766"/>
                    <a:pt x="329258" y="534296"/>
                    <a:pt x="99616" y="597685"/>
                  </a:cubicBezTo>
                  <a:cubicBezTo>
                    <a:pt x="30630" y="603102"/>
                    <a:pt x="2069" y="557558"/>
                    <a:pt x="0" y="498069"/>
                  </a:cubicBezTo>
                  <a:cubicBezTo>
                    <a:pt x="-32713" y="309168"/>
                    <a:pt x="28638" y="297865"/>
                    <a:pt x="0" y="9961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141BB10-29BD-4C2B-85CB-9F0B5B44449E}"/>
                </a:ext>
              </a:extLst>
            </p:cNvPr>
            <p:cNvSpPr/>
            <p:nvPr/>
          </p:nvSpPr>
          <p:spPr>
            <a:xfrm>
              <a:off x="1525723" y="4495490"/>
              <a:ext cx="8180152" cy="702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Đọc thông tin của các bạn đăng kí tham gia Câu lạc bộ </a:t>
              </a:r>
              <a:r>
                <a:rPr lang="en-US" sz="2800" i="1"/>
                <a:t>Chim sơn ca.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1006133" y="3489530"/>
            <a:ext cx="525701" cy="6923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E002B0A-16CC-4905-82CC-CD37EC30C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907636" y="5918949"/>
            <a:ext cx="398285" cy="700355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A10CE63-6739-4ED4-8E00-625E6462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975" y="4089494"/>
            <a:ext cx="6011278" cy="18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8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434111" y="2619413"/>
            <a:ext cx="2424223" cy="2006609"/>
            <a:chOff x="1088928" y="1323040"/>
            <a:chExt cx="5752400" cy="558783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17731 h 1306361"/>
                <a:gd name="connsiteX1" fmla="*/ 217731 w 2385914"/>
                <a:gd name="connsiteY1" fmla="*/ 0 h 1306361"/>
                <a:gd name="connsiteX2" fmla="*/ 705344 w 2385914"/>
                <a:gd name="connsiteY2" fmla="*/ 0 h 1306361"/>
                <a:gd name="connsiteX3" fmla="*/ 1153948 w 2385914"/>
                <a:gd name="connsiteY3" fmla="*/ 0 h 1306361"/>
                <a:gd name="connsiteX4" fmla="*/ 1641561 w 2385914"/>
                <a:gd name="connsiteY4" fmla="*/ 0 h 1306361"/>
                <a:gd name="connsiteX5" fmla="*/ 2168183 w 2385914"/>
                <a:gd name="connsiteY5" fmla="*/ 0 h 1306361"/>
                <a:gd name="connsiteX6" fmla="*/ 2385914 w 2385914"/>
                <a:gd name="connsiteY6" fmla="*/ 217731 h 1306361"/>
                <a:gd name="connsiteX7" fmla="*/ 2385914 w 2385914"/>
                <a:gd name="connsiteY7" fmla="*/ 670598 h 1306361"/>
                <a:gd name="connsiteX8" fmla="*/ 2385914 w 2385914"/>
                <a:gd name="connsiteY8" fmla="*/ 1088630 h 1306361"/>
                <a:gd name="connsiteX9" fmla="*/ 2168183 w 2385914"/>
                <a:gd name="connsiteY9" fmla="*/ 1306361 h 1306361"/>
                <a:gd name="connsiteX10" fmla="*/ 1680570 w 2385914"/>
                <a:gd name="connsiteY10" fmla="*/ 1306361 h 1306361"/>
                <a:gd name="connsiteX11" fmla="*/ 1212462 w 2385914"/>
                <a:gd name="connsiteY11" fmla="*/ 1306361 h 1306361"/>
                <a:gd name="connsiteX12" fmla="*/ 763858 w 2385914"/>
                <a:gd name="connsiteY12" fmla="*/ 1306361 h 1306361"/>
                <a:gd name="connsiteX13" fmla="*/ 217731 w 2385914"/>
                <a:gd name="connsiteY13" fmla="*/ 1306361 h 1306361"/>
                <a:gd name="connsiteX14" fmla="*/ 0 w 2385914"/>
                <a:gd name="connsiteY14" fmla="*/ 1088630 h 1306361"/>
                <a:gd name="connsiteX15" fmla="*/ 0 w 2385914"/>
                <a:gd name="connsiteY15" fmla="*/ 679307 h 1306361"/>
                <a:gd name="connsiteX16" fmla="*/ 0 w 2385914"/>
                <a:gd name="connsiteY16" fmla="*/ 217731 h 130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306361" fill="none" extrusionOk="0">
                  <a:moveTo>
                    <a:pt x="0" y="217731"/>
                  </a:moveTo>
                  <a:cubicBezTo>
                    <a:pt x="15794" y="89427"/>
                    <a:pt x="96368" y="-18011"/>
                    <a:pt x="217731" y="0"/>
                  </a:cubicBezTo>
                  <a:cubicBezTo>
                    <a:pt x="427010" y="-50265"/>
                    <a:pt x="505367" y="5314"/>
                    <a:pt x="705344" y="0"/>
                  </a:cubicBezTo>
                  <a:cubicBezTo>
                    <a:pt x="905321" y="-5314"/>
                    <a:pt x="969437" y="6101"/>
                    <a:pt x="1153948" y="0"/>
                  </a:cubicBezTo>
                  <a:cubicBezTo>
                    <a:pt x="1338459" y="-6101"/>
                    <a:pt x="1476796" y="11074"/>
                    <a:pt x="1641561" y="0"/>
                  </a:cubicBezTo>
                  <a:cubicBezTo>
                    <a:pt x="1806326" y="-11074"/>
                    <a:pt x="2002677" y="25763"/>
                    <a:pt x="2168183" y="0"/>
                  </a:cubicBezTo>
                  <a:cubicBezTo>
                    <a:pt x="2275584" y="6360"/>
                    <a:pt x="2391160" y="94097"/>
                    <a:pt x="2385914" y="217731"/>
                  </a:cubicBezTo>
                  <a:cubicBezTo>
                    <a:pt x="2388072" y="389795"/>
                    <a:pt x="2342774" y="469573"/>
                    <a:pt x="2385914" y="670598"/>
                  </a:cubicBezTo>
                  <a:cubicBezTo>
                    <a:pt x="2429054" y="871623"/>
                    <a:pt x="2384533" y="928792"/>
                    <a:pt x="2385914" y="1088630"/>
                  </a:cubicBezTo>
                  <a:cubicBezTo>
                    <a:pt x="2378311" y="1212025"/>
                    <a:pt x="2291309" y="1282495"/>
                    <a:pt x="2168183" y="1306361"/>
                  </a:cubicBezTo>
                  <a:cubicBezTo>
                    <a:pt x="1972959" y="1349531"/>
                    <a:pt x="1856504" y="1254389"/>
                    <a:pt x="1680570" y="1306361"/>
                  </a:cubicBezTo>
                  <a:cubicBezTo>
                    <a:pt x="1504636" y="1358333"/>
                    <a:pt x="1421388" y="1273991"/>
                    <a:pt x="1212462" y="1306361"/>
                  </a:cubicBezTo>
                  <a:cubicBezTo>
                    <a:pt x="1003536" y="1338731"/>
                    <a:pt x="967732" y="1277000"/>
                    <a:pt x="763858" y="1306361"/>
                  </a:cubicBezTo>
                  <a:cubicBezTo>
                    <a:pt x="559984" y="1335722"/>
                    <a:pt x="342873" y="1243435"/>
                    <a:pt x="217731" y="1306361"/>
                  </a:cubicBezTo>
                  <a:cubicBezTo>
                    <a:pt x="93466" y="1298863"/>
                    <a:pt x="7225" y="1213355"/>
                    <a:pt x="0" y="1088630"/>
                  </a:cubicBezTo>
                  <a:cubicBezTo>
                    <a:pt x="-39713" y="896471"/>
                    <a:pt x="31177" y="862762"/>
                    <a:pt x="0" y="679307"/>
                  </a:cubicBezTo>
                  <a:cubicBezTo>
                    <a:pt x="-31177" y="495852"/>
                    <a:pt x="21412" y="409286"/>
                    <a:pt x="0" y="217731"/>
                  </a:cubicBezTo>
                  <a:close/>
                </a:path>
                <a:path w="2385914" h="1306361" stroke="0" extrusionOk="0">
                  <a:moveTo>
                    <a:pt x="0" y="217731"/>
                  </a:moveTo>
                  <a:cubicBezTo>
                    <a:pt x="-26618" y="89617"/>
                    <a:pt x="110819" y="10154"/>
                    <a:pt x="217731" y="0"/>
                  </a:cubicBezTo>
                  <a:cubicBezTo>
                    <a:pt x="465465" y="-35895"/>
                    <a:pt x="493867" y="9504"/>
                    <a:pt x="724849" y="0"/>
                  </a:cubicBezTo>
                  <a:cubicBezTo>
                    <a:pt x="955831" y="-9504"/>
                    <a:pt x="1071955" y="3797"/>
                    <a:pt x="1231966" y="0"/>
                  </a:cubicBezTo>
                  <a:cubicBezTo>
                    <a:pt x="1391977" y="-3797"/>
                    <a:pt x="1518132" y="25795"/>
                    <a:pt x="1739084" y="0"/>
                  </a:cubicBezTo>
                  <a:cubicBezTo>
                    <a:pt x="1960036" y="-25795"/>
                    <a:pt x="2071192" y="16904"/>
                    <a:pt x="2168183" y="0"/>
                  </a:cubicBezTo>
                  <a:cubicBezTo>
                    <a:pt x="2278899" y="-2263"/>
                    <a:pt x="2391612" y="95975"/>
                    <a:pt x="2385914" y="217731"/>
                  </a:cubicBezTo>
                  <a:cubicBezTo>
                    <a:pt x="2395431" y="303709"/>
                    <a:pt x="2368606" y="516986"/>
                    <a:pt x="2385914" y="644472"/>
                  </a:cubicBezTo>
                  <a:cubicBezTo>
                    <a:pt x="2403222" y="771958"/>
                    <a:pt x="2368759" y="934122"/>
                    <a:pt x="2385914" y="1088630"/>
                  </a:cubicBezTo>
                  <a:cubicBezTo>
                    <a:pt x="2393638" y="1185910"/>
                    <a:pt x="2285503" y="1307801"/>
                    <a:pt x="2168183" y="1306361"/>
                  </a:cubicBezTo>
                  <a:cubicBezTo>
                    <a:pt x="2028618" y="1316187"/>
                    <a:pt x="1911395" y="1257881"/>
                    <a:pt x="1739084" y="1306361"/>
                  </a:cubicBezTo>
                  <a:cubicBezTo>
                    <a:pt x="1566773" y="1354841"/>
                    <a:pt x="1430321" y="1278292"/>
                    <a:pt x="1231966" y="1306361"/>
                  </a:cubicBezTo>
                  <a:cubicBezTo>
                    <a:pt x="1033611" y="1334430"/>
                    <a:pt x="904704" y="1262905"/>
                    <a:pt x="783362" y="1306361"/>
                  </a:cubicBezTo>
                  <a:cubicBezTo>
                    <a:pt x="662020" y="1349817"/>
                    <a:pt x="423787" y="1253603"/>
                    <a:pt x="217731" y="1306361"/>
                  </a:cubicBezTo>
                  <a:cubicBezTo>
                    <a:pt x="107753" y="1320316"/>
                    <a:pt x="2790" y="1208257"/>
                    <a:pt x="0" y="1088630"/>
                  </a:cubicBezTo>
                  <a:cubicBezTo>
                    <a:pt x="-40261" y="904271"/>
                    <a:pt x="33982" y="845987"/>
                    <a:pt x="0" y="679307"/>
                  </a:cubicBezTo>
                  <a:cubicBezTo>
                    <a:pt x="-33982" y="512627"/>
                    <a:pt x="15840" y="424223"/>
                    <a:pt x="0" y="2177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539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Học sinh tổ 1, lớp 2A lập bản danh sách để làm gì?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78F4AB6-FEE9-453C-AEB4-F15522BBC66A}"/>
              </a:ext>
            </a:extLst>
          </p:cNvPr>
          <p:cNvGrpSpPr/>
          <p:nvPr/>
        </p:nvGrpSpPr>
        <p:grpSpPr>
          <a:xfrm>
            <a:off x="363297" y="4368592"/>
            <a:ext cx="2594275" cy="1601985"/>
            <a:chOff x="982915" y="1323040"/>
            <a:chExt cx="6066985" cy="446107"/>
          </a:xfrm>
        </p:grpSpPr>
        <p:sp>
          <p:nvSpPr>
            <p:cNvPr id="33" name="Rectangle: Rounded Corners 43">
              <a:extLst>
                <a:ext uri="{FF2B5EF4-FFF2-40B4-BE49-F238E27FC236}">
                  <a16:creationId xmlns:a16="http://schemas.microsoft.com/office/drawing/2014/main" xmlns="" id="{F2A5D95C-861D-4DA6-B418-DA24EC1925AD}"/>
                </a:ext>
              </a:extLst>
            </p:cNvPr>
            <p:cNvSpPr/>
            <p:nvPr/>
          </p:nvSpPr>
          <p:spPr>
            <a:xfrm>
              <a:off x="1088928" y="1323040"/>
              <a:ext cx="5661495" cy="446107"/>
            </a:xfrm>
            <a:custGeom>
              <a:avLst/>
              <a:gdLst>
                <a:gd name="connsiteX0" fmla="*/ 0 w 2420885"/>
                <a:gd name="connsiteY0" fmla="*/ 267003 h 1601985"/>
                <a:gd name="connsiteX1" fmla="*/ 267003 w 2420885"/>
                <a:gd name="connsiteY1" fmla="*/ 0 h 1601985"/>
                <a:gd name="connsiteX2" fmla="*/ 757592 w 2420885"/>
                <a:gd name="connsiteY2" fmla="*/ 0 h 1601985"/>
                <a:gd name="connsiteX3" fmla="*/ 1248180 w 2420885"/>
                <a:gd name="connsiteY3" fmla="*/ 0 h 1601985"/>
                <a:gd name="connsiteX4" fmla="*/ 1738769 w 2420885"/>
                <a:gd name="connsiteY4" fmla="*/ 0 h 1601985"/>
                <a:gd name="connsiteX5" fmla="*/ 2153882 w 2420885"/>
                <a:gd name="connsiteY5" fmla="*/ 0 h 1601985"/>
                <a:gd name="connsiteX6" fmla="*/ 2420885 w 2420885"/>
                <a:gd name="connsiteY6" fmla="*/ 267003 h 1601985"/>
                <a:gd name="connsiteX7" fmla="*/ 2420885 w 2420885"/>
                <a:gd name="connsiteY7" fmla="*/ 790313 h 1601985"/>
                <a:gd name="connsiteX8" fmla="*/ 2420885 w 2420885"/>
                <a:gd name="connsiteY8" fmla="*/ 1334982 h 1601985"/>
                <a:gd name="connsiteX9" fmla="*/ 2153882 w 2420885"/>
                <a:gd name="connsiteY9" fmla="*/ 1601985 h 1601985"/>
                <a:gd name="connsiteX10" fmla="*/ 1738769 w 2420885"/>
                <a:gd name="connsiteY10" fmla="*/ 1601985 h 1601985"/>
                <a:gd name="connsiteX11" fmla="*/ 1248180 w 2420885"/>
                <a:gd name="connsiteY11" fmla="*/ 1601985 h 1601985"/>
                <a:gd name="connsiteX12" fmla="*/ 814198 w 2420885"/>
                <a:gd name="connsiteY12" fmla="*/ 1601985 h 1601985"/>
                <a:gd name="connsiteX13" fmla="*/ 267003 w 2420885"/>
                <a:gd name="connsiteY13" fmla="*/ 1601985 h 1601985"/>
                <a:gd name="connsiteX14" fmla="*/ 0 w 2420885"/>
                <a:gd name="connsiteY14" fmla="*/ 1334982 h 1601985"/>
                <a:gd name="connsiteX15" fmla="*/ 0 w 2420885"/>
                <a:gd name="connsiteY15" fmla="*/ 833032 h 1601985"/>
                <a:gd name="connsiteX16" fmla="*/ 0 w 2420885"/>
                <a:gd name="connsiteY16" fmla="*/ 267003 h 160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0885" h="1601985" extrusionOk="0">
                  <a:moveTo>
                    <a:pt x="0" y="267003"/>
                  </a:moveTo>
                  <a:cubicBezTo>
                    <a:pt x="-37938" y="108333"/>
                    <a:pt x="142020" y="17113"/>
                    <a:pt x="267003" y="0"/>
                  </a:cubicBezTo>
                  <a:cubicBezTo>
                    <a:pt x="486252" y="-55319"/>
                    <a:pt x="578264" y="18436"/>
                    <a:pt x="757592" y="0"/>
                  </a:cubicBezTo>
                  <a:cubicBezTo>
                    <a:pt x="936920" y="-18436"/>
                    <a:pt x="1127946" y="26272"/>
                    <a:pt x="1248180" y="0"/>
                  </a:cubicBezTo>
                  <a:cubicBezTo>
                    <a:pt x="1368414" y="-26272"/>
                    <a:pt x="1563402" y="32357"/>
                    <a:pt x="1738769" y="0"/>
                  </a:cubicBezTo>
                  <a:cubicBezTo>
                    <a:pt x="1914136" y="-32357"/>
                    <a:pt x="1957842" y="9595"/>
                    <a:pt x="2153882" y="0"/>
                  </a:cubicBezTo>
                  <a:cubicBezTo>
                    <a:pt x="2263904" y="-8885"/>
                    <a:pt x="2430355" y="117038"/>
                    <a:pt x="2420885" y="267003"/>
                  </a:cubicBezTo>
                  <a:cubicBezTo>
                    <a:pt x="2473281" y="382315"/>
                    <a:pt x="2358850" y="662262"/>
                    <a:pt x="2420885" y="790313"/>
                  </a:cubicBezTo>
                  <a:cubicBezTo>
                    <a:pt x="2482920" y="918364"/>
                    <a:pt x="2388726" y="1064569"/>
                    <a:pt x="2420885" y="1334982"/>
                  </a:cubicBezTo>
                  <a:cubicBezTo>
                    <a:pt x="2423849" y="1473631"/>
                    <a:pt x="2267401" y="1618662"/>
                    <a:pt x="2153882" y="1601985"/>
                  </a:cubicBezTo>
                  <a:cubicBezTo>
                    <a:pt x="1951842" y="1620633"/>
                    <a:pt x="1937729" y="1569327"/>
                    <a:pt x="1738769" y="1601985"/>
                  </a:cubicBezTo>
                  <a:cubicBezTo>
                    <a:pt x="1539809" y="1634643"/>
                    <a:pt x="1484832" y="1594563"/>
                    <a:pt x="1248180" y="1601985"/>
                  </a:cubicBezTo>
                  <a:cubicBezTo>
                    <a:pt x="1011528" y="1609407"/>
                    <a:pt x="950359" y="1557988"/>
                    <a:pt x="814198" y="1601985"/>
                  </a:cubicBezTo>
                  <a:cubicBezTo>
                    <a:pt x="678037" y="1645982"/>
                    <a:pt x="396292" y="1536988"/>
                    <a:pt x="267003" y="1601985"/>
                  </a:cubicBezTo>
                  <a:cubicBezTo>
                    <a:pt x="134105" y="1621772"/>
                    <a:pt x="6705" y="1480946"/>
                    <a:pt x="0" y="1334982"/>
                  </a:cubicBezTo>
                  <a:cubicBezTo>
                    <a:pt x="-53296" y="1136539"/>
                    <a:pt x="37756" y="933516"/>
                    <a:pt x="0" y="833032"/>
                  </a:cubicBezTo>
                  <a:cubicBezTo>
                    <a:pt x="-37756" y="732548"/>
                    <a:pt x="2524" y="443480"/>
                    <a:pt x="0" y="26700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69CF8FF-5400-4831-B7BA-1C0CA180BA29}"/>
                </a:ext>
              </a:extLst>
            </p:cNvPr>
            <p:cNvSpPr/>
            <p:nvPr/>
          </p:nvSpPr>
          <p:spPr>
            <a:xfrm>
              <a:off x="982915" y="1323717"/>
              <a:ext cx="6066985" cy="437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/>
                <a:t>Để biết thông tin về các thành viên và câu lạc bộ các bạn tham gia.</a:t>
              </a:r>
            </a:p>
          </p:txBody>
        </p:sp>
      </p:grpSp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xmlns="" id="{2838DA10-78D9-43F6-AB66-528DC3225E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 r="75371" b="55302"/>
          <a:stretch/>
        </p:blipFill>
        <p:spPr>
          <a:xfrm flipV="1">
            <a:off x="425695" y="3761885"/>
            <a:ext cx="633142" cy="654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2F5C9D4-F5AE-4495-B333-AFA11D6610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9783" r="78299" b="63042"/>
          <a:stretch/>
        </p:blipFill>
        <p:spPr>
          <a:xfrm>
            <a:off x="363298" y="2338524"/>
            <a:ext cx="461321" cy="4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434111" y="2724433"/>
            <a:ext cx="2424223" cy="1052675"/>
            <a:chOff x="1088928" y="1323040"/>
            <a:chExt cx="5752400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175449 h 1052675"/>
                <a:gd name="connsiteX1" fmla="*/ 175449 w 2385914"/>
                <a:gd name="connsiteY1" fmla="*/ 0 h 1052675"/>
                <a:gd name="connsiteX2" fmla="*/ 684203 w 2385914"/>
                <a:gd name="connsiteY2" fmla="*/ 0 h 1052675"/>
                <a:gd name="connsiteX3" fmla="*/ 1152257 w 2385914"/>
                <a:gd name="connsiteY3" fmla="*/ 0 h 1052675"/>
                <a:gd name="connsiteX4" fmla="*/ 1661011 w 2385914"/>
                <a:gd name="connsiteY4" fmla="*/ 0 h 1052675"/>
                <a:gd name="connsiteX5" fmla="*/ 2210465 w 2385914"/>
                <a:gd name="connsiteY5" fmla="*/ 0 h 1052675"/>
                <a:gd name="connsiteX6" fmla="*/ 2385914 w 2385914"/>
                <a:gd name="connsiteY6" fmla="*/ 175449 h 1052675"/>
                <a:gd name="connsiteX7" fmla="*/ 2385914 w 2385914"/>
                <a:gd name="connsiteY7" fmla="*/ 540373 h 1052675"/>
                <a:gd name="connsiteX8" fmla="*/ 2385914 w 2385914"/>
                <a:gd name="connsiteY8" fmla="*/ 877226 h 1052675"/>
                <a:gd name="connsiteX9" fmla="*/ 2210465 w 2385914"/>
                <a:gd name="connsiteY9" fmla="*/ 1052675 h 1052675"/>
                <a:gd name="connsiteX10" fmla="*/ 1701711 w 2385914"/>
                <a:gd name="connsiteY10" fmla="*/ 1052675 h 1052675"/>
                <a:gd name="connsiteX11" fmla="*/ 1213307 w 2385914"/>
                <a:gd name="connsiteY11" fmla="*/ 1052675 h 1052675"/>
                <a:gd name="connsiteX12" fmla="*/ 745253 w 2385914"/>
                <a:gd name="connsiteY12" fmla="*/ 1052675 h 1052675"/>
                <a:gd name="connsiteX13" fmla="*/ 175449 w 2385914"/>
                <a:gd name="connsiteY13" fmla="*/ 1052675 h 1052675"/>
                <a:gd name="connsiteX14" fmla="*/ 0 w 2385914"/>
                <a:gd name="connsiteY14" fmla="*/ 877226 h 1052675"/>
                <a:gd name="connsiteX15" fmla="*/ 0 w 2385914"/>
                <a:gd name="connsiteY15" fmla="*/ 547391 h 1052675"/>
                <a:gd name="connsiteX16" fmla="*/ 0 w 2385914"/>
                <a:gd name="connsiteY16" fmla="*/ 175449 h 105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5914" h="1052675" fill="none" extrusionOk="0">
                  <a:moveTo>
                    <a:pt x="0" y="175449"/>
                  </a:moveTo>
                  <a:cubicBezTo>
                    <a:pt x="12002" y="72430"/>
                    <a:pt x="77916" y="-10266"/>
                    <a:pt x="175449" y="0"/>
                  </a:cubicBezTo>
                  <a:cubicBezTo>
                    <a:pt x="281274" y="-43545"/>
                    <a:pt x="449759" y="18156"/>
                    <a:pt x="684203" y="0"/>
                  </a:cubicBezTo>
                  <a:cubicBezTo>
                    <a:pt x="918647" y="-18156"/>
                    <a:pt x="1047040" y="5407"/>
                    <a:pt x="1152257" y="0"/>
                  </a:cubicBezTo>
                  <a:cubicBezTo>
                    <a:pt x="1257474" y="-5407"/>
                    <a:pt x="1501694" y="13952"/>
                    <a:pt x="1661011" y="0"/>
                  </a:cubicBezTo>
                  <a:cubicBezTo>
                    <a:pt x="1820328" y="-13952"/>
                    <a:pt x="2026315" y="20473"/>
                    <a:pt x="2210465" y="0"/>
                  </a:cubicBezTo>
                  <a:cubicBezTo>
                    <a:pt x="2282018" y="12546"/>
                    <a:pt x="2399124" y="70029"/>
                    <a:pt x="2385914" y="175449"/>
                  </a:cubicBezTo>
                  <a:cubicBezTo>
                    <a:pt x="2416297" y="276059"/>
                    <a:pt x="2351039" y="424246"/>
                    <a:pt x="2385914" y="540373"/>
                  </a:cubicBezTo>
                  <a:cubicBezTo>
                    <a:pt x="2420789" y="656500"/>
                    <a:pt x="2357939" y="785737"/>
                    <a:pt x="2385914" y="877226"/>
                  </a:cubicBezTo>
                  <a:cubicBezTo>
                    <a:pt x="2377291" y="977691"/>
                    <a:pt x="2307654" y="1050259"/>
                    <a:pt x="2210465" y="1052675"/>
                  </a:cubicBezTo>
                  <a:cubicBezTo>
                    <a:pt x="2060266" y="1073870"/>
                    <a:pt x="1918304" y="1019564"/>
                    <a:pt x="1701711" y="1052675"/>
                  </a:cubicBezTo>
                  <a:cubicBezTo>
                    <a:pt x="1485118" y="1085786"/>
                    <a:pt x="1440322" y="1028333"/>
                    <a:pt x="1213307" y="1052675"/>
                  </a:cubicBezTo>
                  <a:cubicBezTo>
                    <a:pt x="986292" y="1077017"/>
                    <a:pt x="863713" y="1020582"/>
                    <a:pt x="745253" y="1052675"/>
                  </a:cubicBezTo>
                  <a:cubicBezTo>
                    <a:pt x="626793" y="1084768"/>
                    <a:pt x="453751" y="1051946"/>
                    <a:pt x="175449" y="1052675"/>
                  </a:cubicBezTo>
                  <a:cubicBezTo>
                    <a:pt x="74400" y="1044923"/>
                    <a:pt x="18379" y="985509"/>
                    <a:pt x="0" y="877226"/>
                  </a:cubicBezTo>
                  <a:cubicBezTo>
                    <a:pt x="-36387" y="760039"/>
                    <a:pt x="9069" y="680355"/>
                    <a:pt x="0" y="547391"/>
                  </a:cubicBezTo>
                  <a:cubicBezTo>
                    <a:pt x="-9069" y="414427"/>
                    <a:pt x="20978" y="324947"/>
                    <a:pt x="0" y="175449"/>
                  </a:cubicBezTo>
                  <a:close/>
                </a:path>
                <a:path w="2385914" h="1052675" stroke="0" extrusionOk="0">
                  <a:moveTo>
                    <a:pt x="0" y="175449"/>
                  </a:moveTo>
                  <a:cubicBezTo>
                    <a:pt x="-13886" y="74449"/>
                    <a:pt x="90785" y="9313"/>
                    <a:pt x="175449" y="0"/>
                  </a:cubicBezTo>
                  <a:cubicBezTo>
                    <a:pt x="403951" y="-56453"/>
                    <a:pt x="575486" y="56488"/>
                    <a:pt x="704553" y="0"/>
                  </a:cubicBezTo>
                  <a:cubicBezTo>
                    <a:pt x="833620" y="-56488"/>
                    <a:pt x="1126082" y="38962"/>
                    <a:pt x="1233657" y="0"/>
                  </a:cubicBezTo>
                  <a:cubicBezTo>
                    <a:pt x="1341232" y="-38962"/>
                    <a:pt x="1560723" y="45180"/>
                    <a:pt x="1762761" y="0"/>
                  </a:cubicBezTo>
                  <a:cubicBezTo>
                    <a:pt x="1964799" y="-45180"/>
                    <a:pt x="2042109" y="16244"/>
                    <a:pt x="2210465" y="0"/>
                  </a:cubicBezTo>
                  <a:cubicBezTo>
                    <a:pt x="2292332" y="-3567"/>
                    <a:pt x="2409378" y="72349"/>
                    <a:pt x="2385914" y="175449"/>
                  </a:cubicBezTo>
                  <a:cubicBezTo>
                    <a:pt x="2424027" y="256255"/>
                    <a:pt x="2356986" y="429593"/>
                    <a:pt x="2385914" y="519320"/>
                  </a:cubicBezTo>
                  <a:cubicBezTo>
                    <a:pt x="2414842" y="609047"/>
                    <a:pt x="2379285" y="722758"/>
                    <a:pt x="2385914" y="877226"/>
                  </a:cubicBezTo>
                  <a:cubicBezTo>
                    <a:pt x="2386978" y="970961"/>
                    <a:pt x="2304148" y="1054255"/>
                    <a:pt x="2210465" y="1052675"/>
                  </a:cubicBezTo>
                  <a:cubicBezTo>
                    <a:pt x="2057875" y="1078518"/>
                    <a:pt x="1937442" y="1022588"/>
                    <a:pt x="1762761" y="1052675"/>
                  </a:cubicBezTo>
                  <a:cubicBezTo>
                    <a:pt x="1588080" y="1082762"/>
                    <a:pt x="1475645" y="1012482"/>
                    <a:pt x="1233657" y="1052675"/>
                  </a:cubicBezTo>
                  <a:cubicBezTo>
                    <a:pt x="991669" y="1092868"/>
                    <a:pt x="866455" y="1019800"/>
                    <a:pt x="765604" y="1052675"/>
                  </a:cubicBezTo>
                  <a:cubicBezTo>
                    <a:pt x="664753" y="1085550"/>
                    <a:pt x="404666" y="981884"/>
                    <a:pt x="175449" y="1052675"/>
                  </a:cubicBezTo>
                  <a:cubicBezTo>
                    <a:pt x="93228" y="1072616"/>
                    <a:pt x="20576" y="969528"/>
                    <a:pt x="0" y="877226"/>
                  </a:cubicBezTo>
                  <a:cubicBezTo>
                    <a:pt x="-19361" y="788262"/>
                    <a:pt x="23211" y="685416"/>
                    <a:pt x="0" y="547391"/>
                  </a:cubicBezTo>
                  <a:cubicBezTo>
                    <a:pt x="-23211" y="409366"/>
                    <a:pt x="41024" y="332646"/>
                    <a:pt x="0" y="175449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179831" y="1341869"/>
              <a:ext cx="5661497" cy="287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Bản danh sách có những cột nào?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E8A540-9475-4F89-9725-FD8E0FA0FF39}"/>
              </a:ext>
            </a:extLst>
          </p:cNvPr>
          <p:cNvSpPr/>
          <p:nvPr/>
        </p:nvSpPr>
        <p:spPr>
          <a:xfrm>
            <a:off x="2871266" y="1752065"/>
            <a:ext cx="596498" cy="4790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39D1472-2DCA-446F-86B6-3217A3EFBD3B}"/>
              </a:ext>
            </a:extLst>
          </p:cNvPr>
          <p:cNvSpPr/>
          <p:nvPr/>
        </p:nvSpPr>
        <p:spPr>
          <a:xfrm>
            <a:off x="3524856" y="1752065"/>
            <a:ext cx="2754024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326E2C6-4009-4196-84DE-43D4C9FAF964}"/>
              </a:ext>
            </a:extLst>
          </p:cNvPr>
          <p:cNvSpPr/>
          <p:nvPr/>
        </p:nvSpPr>
        <p:spPr>
          <a:xfrm>
            <a:off x="6328502" y="1752065"/>
            <a:ext cx="882195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97DACF-F633-46A8-AAB4-C7042EAE0758}"/>
              </a:ext>
            </a:extLst>
          </p:cNvPr>
          <p:cNvSpPr/>
          <p:nvPr/>
        </p:nvSpPr>
        <p:spPr>
          <a:xfrm>
            <a:off x="7292239" y="1752065"/>
            <a:ext cx="207132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72080E7-0622-430E-AF37-28DAD8A0C822}"/>
              </a:ext>
            </a:extLst>
          </p:cNvPr>
          <p:cNvSpPr/>
          <p:nvPr/>
        </p:nvSpPr>
        <p:spPr>
          <a:xfrm>
            <a:off x="9434355" y="1752065"/>
            <a:ext cx="1964240" cy="4790109"/>
          </a:xfrm>
          <a:prstGeom prst="roundRect">
            <a:avLst>
              <a:gd name="adj" fmla="val 56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DDA9DC7-9CCC-4CCD-9D7C-31A60EFB92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9783" r="54347" b="63042"/>
          <a:stretch/>
        </p:blipFill>
        <p:spPr>
          <a:xfrm>
            <a:off x="334357" y="2435729"/>
            <a:ext cx="408273" cy="5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90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3D6523D-51CF-4C30-A813-2D01344A3CDC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7BBE4ECC-D8D2-4CEF-A143-E43C427EA2FD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C86B463-D161-4077-A83A-B4CFA3120657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DED0BE7-EB8F-45E6-8135-8085AA7CFB2E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12A0DE3-5AFF-4530-B56E-A5F577439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D9C23E3-A434-48BE-A06A-D3A2CEAD4529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717A93D7-8A13-458E-BD10-1CFA9B1279F1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09727D2-1E4C-4049-BB7C-C26949176ECC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BA7FB46-4121-4CAC-B8EA-4D7BBA18457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AEBA40A-2E50-4E1B-AA94-52573801655A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97">
            <a:extLst>
              <a:ext uri="{FF2B5EF4-FFF2-40B4-BE49-F238E27FC236}">
                <a16:creationId xmlns:a16="http://schemas.microsoft.com/office/drawing/2014/main" xmlns="" id="{77A02575-34C4-4DBE-BBCC-5C4B88E65775}"/>
              </a:ext>
            </a:extLst>
          </p:cNvPr>
          <p:cNvSpPr>
            <a:spLocks noEditPoints="1"/>
          </p:cNvSpPr>
          <p:nvPr/>
        </p:nvSpPr>
        <p:spPr bwMode="auto">
          <a:xfrm>
            <a:off x="3804928" y="309828"/>
            <a:ext cx="4291894" cy="112206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F6695690-0F53-415B-A1CD-86992408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8952" r="14883" b="24172"/>
          <a:stretch/>
        </p:blipFill>
        <p:spPr>
          <a:xfrm>
            <a:off x="4086809" y="772961"/>
            <a:ext cx="3316679" cy="698431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768E7659-BEEF-4207-B724-4F1795F1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52" y="164950"/>
            <a:ext cx="4646016" cy="725126"/>
          </a:xfrm>
          <a:prstGeom prst="rect">
            <a:avLst/>
          </a:prstGeom>
        </p:spPr>
      </p:pic>
      <p:pic>
        <p:nvPicPr>
          <p:cNvPr id="15" name="图片 19">
            <a:extLst>
              <a:ext uri="{FF2B5EF4-FFF2-40B4-BE49-F238E27FC236}">
                <a16:creationId xmlns:a16="http://schemas.microsoft.com/office/drawing/2014/main" xmlns="" id="{07D26BAC-AE13-4135-9E69-E8A71D72A1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664" y="253520"/>
            <a:ext cx="4646016" cy="7251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D67379-DB5F-44DA-8260-EA81798E96C5}"/>
              </a:ext>
            </a:extLst>
          </p:cNvPr>
          <p:cNvGrpSpPr/>
          <p:nvPr/>
        </p:nvGrpSpPr>
        <p:grpSpPr>
          <a:xfrm>
            <a:off x="1897594" y="1934525"/>
            <a:ext cx="7450662" cy="584775"/>
            <a:chOff x="1296999" y="1505814"/>
            <a:chExt cx="5220342" cy="584775"/>
          </a:xfrm>
        </p:grpSpPr>
        <p:sp>
          <p:nvSpPr>
            <p:cNvPr id="25" name="Rectangle: Rounded Corners 43">
              <a:extLst>
                <a:ext uri="{FF2B5EF4-FFF2-40B4-BE49-F238E27FC236}">
                  <a16:creationId xmlns:a16="http://schemas.microsoft.com/office/drawing/2014/main" xmlns="" id="{7C1630A3-EB87-493F-8515-C40B8F70F800}"/>
                </a:ext>
              </a:extLst>
            </p:cNvPr>
            <p:cNvSpPr/>
            <p:nvPr/>
          </p:nvSpPr>
          <p:spPr>
            <a:xfrm>
              <a:off x="1296999" y="1505814"/>
              <a:ext cx="5220342" cy="584775"/>
            </a:xfrm>
            <a:custGeom>
              <a:avLst/>
              <a:gdLst>
                <a:gd name="connsiteX0" fmla="*/ 0 w 5220342"/>
                <a:gd name="connsiteY0" fmla="*/ 97464 h 584775"/>
                <a:gd name="connsiteX1" fmla="*/ 97464 w 5220342"/>
                <a:gd name="connsiteY1" fmla="*/ 0 h 584775"/>
                <a:gd name="connsiteX2" fmla="*/ 706097 w 5220342"/>
                <a:gd name="connsiteY2" fmla="*/ 0 h 584775"/>
                <a:gd name="connsiteX3" fmla="*/ 1163969 w 5220342"/>
                <a:gd name="connsiteY3" fmla="*/ 0 h 584775"/>
                <a:gd name="connsiteX4" fmla="*/ 1722348 w 5220342"/>
                <a:gd name="connsiteY4" fmla="*/ 0 h 584775"/>
                <a:gd name="connsiteX5" fmla="*/ 2230473 w 5220342"/>
                <a:gd name="connsiteY5" fmla="*/ 0 h 584775"/>
                <a:gd name="connsiteX6" fmla="*/ 2688344 w 5220342"/>
                <a:gd name="connsiteY6" fmla="*/ 0 h 584775"/>
                <a:gd name="connsiteX7" fmla="*/ 3347232 w 5220342"/>
                <a:gd name="connsiteY7" fmla="*/ 0 h 584775"/>
                <a:gd name="connsiteX8" fmla="*/ 3805103 w 5220342"/>
                <a:gd name="connsiteY8" fmla="*/ 0 h 584775"/>
                <a:gd name="connsiteX9" fmla="*/ 4413736 w 5220342"/>
                <a:gd name="connsiteY9" fmla="*/ 0 h 584775"/>
                <a:gd name="connsiteX10" fmla="*/ 5122878 w 5220342"/>
                <a:gd name="connsiteY10" fmla="*/ 0 h 584775"/>
                <a:gd name="connsiteX11" fmla="*/ 5220342 w 5220342"/>
                <a:gd name="connsiteY11" fmla="*/ 97464 h 584775"/>
                <a:gd name="connsiteX12" fmla="*/ 5220342 w 5220342"/>
                <a:gd name="connsiteY12" fmla="*/ 487311 h 584775"/>
                <a:gd name="connsiteX13" fmla="*/ 5122878 w 5220342"/>
                <a:gd name="connsiteY13" fmla="*/ 584775 h 584775"/>
                <a:gd name="connsiteX14" fmla="*/ 4614753 w 5220342"/>
                <a:gd name="connsiteY14" fmla="*/ 584775 h 584775"/>
                <a:gd name="connsiteX15" fmla="*/ 4006119 w 5220342"/>
                <a:gd name="connsiteY15" fmla="*/ 584775 h 584775"/>
                <a:gd name="connsiteX16" fmla="*/ 3598502 w 5220342"/>
                <a:gd name="connsiteY16" fmla="*/ 584775 h 584775"/>
                <a:gd name="connsiteX17" fmla="*/ 3190886 w 5220342"/>
                <a:gd name="connsiteY17" fmla="*/ 584775 h 584775"/>
                <a:gd name="connsiteX18" fmla="*/ 2783269 w 5220342"/>
                <a:gd name="connsiteY18" fmla="*/ 584775 h 584775"/>
                <a:gd name="connsiteX19" fmla="*/ 2325398 w 5220342"/>
                <a:gd name="connsiteY19" fmla="*/ 584775 h 584775"/>
                <a:gd name="connsiteX20" fmla="*/ 1716764 w 5220342"/>
                <a:gd name="connsiteY20" fmla="*/ 584775 h 584775"/>
                <a:gd name="connsiteX21" fmla="*/ 1309147 w 5220342"/>
                <a:gd name="connsiteY21" fmla="*/ 584775 h 584775"/>
                <a:gd name="connsiteX22" fmla="*/ 801022 w 5220342"/>
                <a:gd name="connsiteY22" fmla="*/ 584775 h 584775"/>
                <a:gd name="connsiteX23" fmla="*/ 97464 w 5220342"/>
                <a:gd name="connsiteY23" fmla="*/ 584775 h 584775"/>
                <a:gd name="connsiteX24" fmla="*/ 0 w 5220342"/>
                <a:gd name="connsiteY24" fmla="*/ 487311 h 584775"/>
                <a:gd name="connsiteX25" fmla="*/ 0 w 5220342"/>
                <a:gd name="connsiteY25" fmla="*/ 97464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0342" h="584775" fill="none" extrusionOk="0">
                  <a:moveTo>
                    <a:pt x="0" y="97464"/>
                  </a:moveTo>
                  <a:cubicBezTo>
                    <a:pt x="-11758" y="49793"/>
                    <a:pt x="52865" y="-12920"/>
                    <a:pt x="97464" y="0"/>
                  </a:cubicBezTo>
                  <a:cubicBezTo>
                    <a:pt x="375329" y="-72773"/>
                    <a:pt x="425343" y="1745"/>
                    <a:pt x="706097" y="0"/>
                  </a:cubicBezTo>
                  <a:cubicBezTo>
                    <a:pt x="986851" y="-1745"/>
                    <a:pt x="940335" y="38530"/>
                    <a:pt x="1163969" y="0"/>
                  </a:cubicBezTo>
                  <a:cubicBezTo>
                    <a:pt x="1387603" y="-38530"/>
                    <a:pt x="1603722" y="1203"/>
                    <a:pt x="1722348" y="0"/>
                  </a:cubicBezTo>
                  <a:cubicBezTo>
                    <a:pt x="1840974" y="-1203"/>
                    <a:pt x="2091195" y="3910"/>
                    <a:pt x="2230473" y="0"/>
                  </a:cubicBezTo>
                  <a:cubicBezTo>
                    <a:pt x="2369751" y="-3910"/>
                    <a:pt x="2520153" y="2734"/>
                    <a:pt x="2688344" y="0"/>
                  </a:cubicBezTo>
                  <a:cubicBezTo>
                    <a:pt x="2856535" y="-2734"/>
                    <a:pt x="3204918" y="60329"/>
                    <a:pt x="3347232" y="0"/>
                  </a:cubicBezTo>
                  <a:cubicBezTo>
                    <a:pt x="3489546" y="-60329"/>
                    <a:pt x="3599579" y="47114"/>
                    <a:pt x="3805103" y="0"/>
                  </a:cubicBezTo>
                  <a:cubicBezTo>
                    <a:pt x="4010627" y="-47114"/>
                    <a:pt x="4258159" y="31419"/>
                    <a:pt x="4413736" y="0"/>
                  </a:cubicBezTo>
                  <a:cubicBezTo>
                    <a:pt x="4569313" y="-31419"/>
                    <a:pt x="4838128" y="4945"/>
                    <a:pt x="5122878" y="0"/>
                  </a:cubicBezTo>
                  <a:cubicBezTo>
                    <a:pt x="5178875" y="-2511"/>
                    <a:pt x="5232081" y="54332"/>
                    <a:pt x="5220342" y="97464"/>
                  </a:cubicBezTo>
                  <a:cubicBezTo>
                    <a:pt x="5244431" y="230502"/>
                    <a:pt x="5191516" y="293777"/>
                    <a:pt x="5220342" y="487311"/>
                  </a:cubicBezTo>
                  <a:cubicBezTo>
                    <a:pt x="5211874" y="534538"/>
                    <a:pt x="5177939" y="579860"/>
                    <a:pt x="5122878" y="584775"/>
                  </a:cubicBezTo>
                  <a:cubicBezTo>
                    <a:pt x="4954771" y="643496"/>
                    <a:pt x="4739457" y="580446"/>
                    <a:pt x="4614753" y="584775"/>
                  </a:cubicBezTo>
                  <a:cubicBezTo>
                    <a:pt x="4490050" y="589104"/>
                    <a:pt x="4274030" y="572061"/>
                    <a:pt x="4006119" y="584775"/>
                  </a:cubicBezTo>
                  <a:cubicBezTo>
                    <a:pt x="3738208" y="597489"/>
                    <a:pt x="3741145" y="554331"/>
                    <a:pt x="3598502" y="584775"/>
                  </a:cubicBezTo>
                  <a:cubicBezTo>
                    <a:pt x="3455859" y="615219"/>
                    <a:pt x="3380734" y="549148"/>
                    <a:pt x="3190886" y="584775"/>
                  </a:cubicBezTo>
                  <a:cubicBezTo>
                    <a:pt x="3001038" y="620402"/>
                    <a:pt x="2886606" y="541003"/>
                    <a:pt x="2783269" y="584775"/>
                  </a:cubicBezTo>
                  <a:cubicBezTo>
                    <a:pt x="2679932" y="628547"/>
                    <a:pt x="2475984" y="577133"/>
                    <a:pt x="2325398" y="584775"/>
                  </a:cubicBezTo>
                  <a:cubicBezTo>
                    <a:pt x="2174812" y="592417"/>
                    <a:pt x="1913395" y="519542"/>
                    <a:pt x="1716764" y="584775"/>
                  </a:cubicBezTo>
                  <a:cubicBezTo>
                    <a:pt x="1520133" y="650008"/>
                    <a:pt x="1445001" y="541733"/>
                    <a:pt x="1309147" y="584775"/>
                  </a:cubicBezTo>
                  <a:cubicBezTo>
                    <a:pt x="1173293" y="627817"/>
                    <a:pt x="1044930" y="548231"/>
                    <a:pt x="801022" y="584775"/>
                  </a:cubicBezTo>
                  <a:cubicBezTo>
                    <a:pt x="557114" y="621319"/>
                    <a:pt x="431603" y="513998"/>
                    <a:pt x="97464" y="584775"/>
                  </a:cubicBezTo>
                  <a:cubicBezTo>
                    <a:pt x="50225" y="595649"/>
                    <a:pt x="5473" y="542083"/>
                    <a:pt x="0" y="487311"/>
                  </a:cubicBezTo>
                  <a:cubicBezTo>
                    <a:pt x="-4144" y="395002"/>
                    <a:pt x="16019" y="287686"/>
                    <a:pt x="0" y="97464"/>
                  </a:cubicBezTo>
                  <a:close/>
                </a:path>
                <a:path w="5220342" h="584775" stroke="0" extrusionOk="0">
                  <a:moveTo>
                    <a:pt x="0" y="97464"/>
                  </a:moveTo>
                  <a:cubicBezTo>
                    <a:pt x="-1388" y="43226"/>
                    <a:pt x="47327" y="2810"/>
                    <a:pt x="97464" y="0"/>
                  </a:cubicBezTo>
                  <a:cubicBezTo>
                    <a:pt x="311359" y="-48424"/>
                    <a:pt x="403432" y="53896"/>
                    <a:pt x="706097" y="0"/>
                  </a:cubicBezTo>
                  <a:cubicBezTo>
                    <a:pt x="1008762" y="-53896"/>
                    <a:pt x="1177271" y="53906"/>
                    <a:pt x="1314731" y="0"/>
                  </a:cubicBezTo>
                  <a:cubicBezTo>
                    <a:pt x="1452191" y="-53906"/>
                    <a:pt x="1641656" y="34324"/>
                    <a:pt x="1923364" y="0"/>
                  </a:cubicBezTo>
                  <a:cubicBezTo>
                    <a:pt x="2205072" y="-34324"/>
                    <a:pt x="2286426" y="33048"/>
                    <a:pt x="2582252" y="0"/>
                  </a:cubicBezTo>
                  <a:cubicBezTo>
                    <a:pt x="2878078" y="-33048"/>
                    <a:pt x="2827364" y="28457"/>
                    <a:pt x="3040123" y="0"/>
                  </a:cubicBezTo>
                  <a:cubicBezTo>
                    <a:pt x="3252882" y="-28457"/>
                    <a:pt x="3336129" y="17063"/>
                    <a:pt x="3598502" y="0"/>
                  </a:cubicBezTo>
                  <a:cubicBezTo>
                    <a:pt x="3860875" y="-17063"/>
                    <a:pt x="3929072" y="916"/>
                    <a:pt x="4106628" y="0"/>
                  </a:cubicBezTo>
                  <a:cubicBezTo>
                    <a:pt x="4284184" y="-916"/>
                    <a:pt x="4419997" y="16921"/>
                    <a:pt x="4564499" y="0"/>
                  </a:cubicBezTo>
                  <a:cubicBezTo>
                    <a:pt x="4709001" y="-16921"/>
                    <a:pt x="4924243" y="65585"/>
                    <a:pt x="5122878" y="0"/>
                  </a:cubicBezTo>
                  <a:cubicBezTo>
                    <a:pt x="5178456" y="4452"/>
                    <a:pt x="5223922" y="46190"/>
                    <a:pt x="5220342" y="97464"/>
                  </a:cubicBezTo>
                  <a:cubicBezTo>
                    <a:pt x="5248903" y="177881"/>
                    <a:pt x="5194933" y="304063"/>
                    <a:pt x="5220342" y="487311"/>
                  </a:cubicBezTo>
                  <a:cubicBezTo>
                    <a:pt x="5221424" y="539877"/>
                    <a:pt x="5181212" y="585699"/>
                    <a:pt x="5122878" y="584775"/>
                  </a:cubicBezTo>
                  <a:cubicBezTo>
                    <a:pt x="4962921" y="629845"/>
                    <a:pt x="4812690" y="538113"/>
                    <a:pt x="4665007" y="584775"/>
                  </a:cubicBezTo>
                  <a:cubicBezTo>
                    <a:pt x="4517324" y="631437"/>
                    <a:pt x="4142237" y="568398"/>
                    <a:pt x="4006119" y="584775"/>
                  </a:cubicBezTo>
                  <a:cubicBezTo>
                    <a:pt x="3870001" y="601152"/>
                    <a:pt x="3709785" y="533723"/>
                    <a:pt x="3497994" y="584775"/>
                  </a:cubicBezTo>
                  <a:cubicBezTo>
                    <a:pt x="3286203" y="635827"/>
                    <a:pt x="2982499" y="512425"/>
                    <a:pt x="2839107" y="584775"/>
                  </a:cubicBezTo>
                  <a:cubicBezTo>
                    <a:pt x="2695715" y="657125"/>
                    <a:pt x="2508225" y="583690"/>
                    <a:pt x="2330981" y="584775"/>
                  </a:cubicBezTo>
                  <a:cubicBezTo>
                    <a:pt x="2153737" y="585860"/>
                    <a:pt x="1980575" y="583421"/>
                    <a:pt x="1722348" y="584775"/>
                  </a:cubicBezTo>
                  <a:cubicBezTo>
                    <a:pt x="1464121" y="586129"/>
                    <a:pt x="1356754" y="549105"/>
                    <a:pt x="1264477" y="584775"/>
                  </a:cubicBezTo>
                  <a:cubicBezTo>
                    <a:pt x="1172200" y="620445"/>
                    <a:pt x="945572" y="570767"/>
                    <a:pt x="806606" y="584775"/>
                  </a:cubicBezTo>
                  <a:cubicBezTo>
                    <a:pt x="667640" y="598783"/>
                    <a:pt x="356554" y="501120"/>
                    <a:pt x="97464" y="584775"/>
                  </a:cubicBezTo>
                  <a:cubicBezTo>
                    <a:pt x="56618" y="579893"/>
                    <a:pt x="-14370" y="534239"/>
                    <a:pt x="0" y="487311"/>
                  </a:cubicBezTo>
                  <a:cubicBezTo>
                    <a:pt x="-10232" y="370674"/>
                    <a:pt x="44103" y="256186"/>
                    <a:pt x="0" y="97464"/>
                  </a:cubicBezTo>
                  <a:close/>
                </a:path>
              </a:pathLst>
            </a:custGeom>
            <a:solidFill>
              <a:srgbClr val="E6D5F3"/>
            </a:solidFill>
            <a:ln w="12700" cap="flat" cmpd="sng" algn="ctr">
              <a:solidFill>
                <a:srgbClr val="F79AF4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9AF4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905BAB6-3850-4117-B527-38A42816AAC8}"/>
                </a:ext>
              </a:extLst>
            </p:cNvPr>
            <p:cNvSpPr/>
            <p:nvPr/>
          </p:nvSpPr>
          <p:spPr>
            <a:xfrm>
              <a:off x="1396033" y="1545318"/>
              <a:ext cx="502080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/>
                <a:t>Chọn biểu tượng phụ hợp với từng câu lạc bộ: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1602E1-535A-4926-B7F4-76B328FA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t="9436" r="31089" b="63389"/>
          <a:stretch/>
        </p:blipFill>
        <p:spPr>
          <a:xfrm>
            <a:off x="1371893" y="1844077"/>
            <a:ext cx="525701" cy="692324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A10CE63-6739-4ED4-8E00-625E64624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40679" r="56094" b="277"/>
          <a:stretch/>
        </p:blipFill>
        <p:spPr>
          <a:xfrm>
            <a:off x="3365977" y="4118634"/>
            <a:ext cx="1885717" cy="156608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BEAE002-B049-4A1F-AE51-C8E1637EFF80}"/>
              </a:ext>
            </a:extLst>
          </p:cNvPr>
          <p:cNvGrpSpPr/>
          <p:nvPr/>
        </p:nvGrpSpPr>
        <p:grpSpPr>
          <a:xfrm>
            <a:off x="954735" y="2878090"/>
            <a:ext cx="1885717" cy="1047483"/>
            <a:chOff x="3143950" y="3563749"/>
            <a:chExt cx="1885717" cy="1047483"/>
          </a:xfrm>
        </p:grpSpPr>
        <p:pic>
          <p:nvPicPr>
            <p:cNvPr id="34" name="Picture 33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D9115905-4620-46B0-95BB-17FF855F0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931AAEB5-21EF-4CC4-9F07-F1EEA2D3B95F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Cây cọ nhí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6AFB40B-FCC5-47CC-A470-C594116CE652}"/>
              </a:ext>
            </a:extLst>
          </p:cNvPr>
          <p:cNvGrpSpPr/>
          <p:nvPr/>
        </p:nvGrpSpPr>
        <p:grpSpPr>
          <a:xfrm>
            <a:off x="6388510" y="2878089"/>
            <a:ext cx="1918084" cy="1047483"/>
            <a:chOff x="3143950" y="3563749"/>
            <a:chExt cx="1918084" cy="1047483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7E42342E-F004-4D23-A47C-B22A98932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918084" cy="1047483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3FD0806-1D1B-4F69-8168-0003EE71116A}"/>
                </a:ext>
              </a:extLst>
            </p:cNvPr>
            <p:cNvSpPr/>
            <p:nvPr/>
          </p:nvSpPr>
          <p:spPr>
            <a:xfrm rot="21442526">
              <a:off x="3297443" y="3937791"/>
              <a:ext cx="164578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Chim sơn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93847A0-6482-4CE8-82CF-440023CE025A}"/>
              </a:ext>
            </a:extLst>
          </p:cNvPr>
          <p:cNvGrpSpPr/>
          <p:nvPr/>
        </p:nvGrpSpPr>
        <p:grpSpPr>
          <a:xfrm>
            <a:off x="9026129" y="2878089"/>
            <a:ext cx="1885717" cy="1047483"/>
            <a:chOff x="3143950" y="3563749"/>
            <a:chExt cx="1885717" cy="1047483"/>
          </a:xfrm>
        </p:grpSpPr>
        <p:pic>
          <p:nvPicPr>
            <p:cNvPr id="40" name="Picture 39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E0C6EF18-CEBF-4B18-86E2-AB271E60D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858E8E1-100E-4A8E-96AE-94A816B2ED2F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Bóng đá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8B3F9D5-3602-461E-965D-BC506A375D31}"/>
              </a:ext>
            </a:extLst>
          </p:cNvPr>
          <p:cNvGrpSpPr/>
          <p:nvPr/>
        </p:nvGrpSpPr>
        <p:grpSpPr>
          <a:xfrm>
            <a:off x="3573805" y="2907956"/>
            <a:ext cx="1885717" cy="1047483"/>
            <a:chOff x="3143950" y="3563749"/>
            <a:chExt cx="1885717" cy="1047483"/>
          </a:xfrm>
        </p:grpSpPr>
        <p:pic>
          <p:nvPicPr>
            <p:cNvPr id="43" name="Picture 42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48337801-9B9C-477E-8D31-51692E4458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70" b="60508"/>
            <a:stretch/>
          </p:blipFill>
          <p:spPr>
            <a:xfrm>
              <a:off x="3143950" y="3563749"/>
              <a:ext cx="1885717" cy="1047483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3168BFE-4698-4FBB-9B7C-686C9EEC9E20}"/>
                </a:ext>
              </a:extLst>
            </p:cNvPr>
            <p:cNvSpPr/>
            <p:nvPr/>
          </p:nvSpPr>
          <p:spPr>
            <a:xfrm rot="21442526">
              <a:off x="3297479" y="3939328"/>
              <a:ext cx="1578657" cy="409303"/>
            </a:xfrm>
            <a:prstGeom prst="rect">
              <a:avLst/>
            </a:prstGeom>
            <a:solidFill>
              <a:srgbClr val="F8A678"/>
            </a:solidFill>
            <a:ln>
              <a:solidFill>
                <a:srgbClr val="F8A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Võ thuật</a:t>
              </a:r>
            </a:p>
          </p:txBody>
        </p:sp>
      </p:grpSp>
      <p:pic>
        <p:nvPicPr>
          <p:cNvPr id="45" name="Picture 4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851FDAC-6B3E-4A2A-8D96-9AFE7ACC1F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8" r="78270"/>
          <a:stretch/>
        </p:blipFill>
        <p:spPr>
          <a:xfrm>
            <a:off x="809748" y="4088768"/>
            <a:ext cx="1885717" cy="1427859"/>
          </a:xfrm>
          <a:prstGeom prst="rect">
            <a:avLst/>
          </a:prstGeom>
        </p:spPr>
      </p:pic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EDF8C85D-A025-48C1-B16B-938487FBD9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7" t="40112" r="25953" b="844"/>
          <a:stretch/>
        </p:blipFill>
        <p:spPr>
          <a:xfrm>
            <a:off x="6283818" y="4077432"/>
            <a:ext cx="1885717" cy="1566083"/>
          </a:xfrm>
          <a:prstGeom prst="rect">
            <a:avLst/>
          </a:prstGeom>
        </p:spPr>
      </p:pic>
      <p:pic>
        <p:nvPicPr>
          <p:cNvPr id="47" name="Picture 4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9B7807C-1F12-428C-B62B-09F91B95C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3" t="39047" r="1197" b="1909"/>
          <a:stretch/>
        </p:blipFill>
        <p:spPr>
          <a:xfrm>
            <a:off x="8972138" y="4017732"/>
            <a:ext cx="1885717" cy="15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22474 0.3615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37 0.3752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2813 0.366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2852 0.3662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03210"/>
            <a:ext cx="1979743" cy="16781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8D4037A-B775-4E92-9EF0-3AE2F0CE13E0}"/>
              </a:ext>
            </a:extLst>
          </p:cNvPr>
          <p:cNvGrpSpPr/>
          <p:nvPr/>
        </p:nvGrpSpPr>
        <p:grpSpPr>
          <a:xfrm>
            <a:off x="434111" y="2915644"/>
            <a:ext cx="2490141" cy="1760009"/>
            <a:chOff x="1088928" y="1323040"/>
            <a:chExt cx="5908815" cy="363784"/>
          </a:xfrm>
          <a:solidFill>
            <a:schemeClr val="bg1"/>
          </a:solidFill>
        </p:grpSpPr>
        <p:sp>
          <p:nvSpPr>
            <p:cNvPr id="27" name="Rectangle: Rounded Corners 43">
              <a:extLst>
                <a:ext uri="{FF2B5EF4-FFF2-40B4-BE49-F238E27FC236}">
                  <a16:creationId xmlns:a16="http://schemas.microsoft.com/office/drawing/2014/main" xmlns="" id="{141ED82E-4DDE-4FCA-91C2-DB3439C63315}"/>
                </a:ext>
              </a:extLst>
            </p:cNvPr>
            <p:cNvSpPr/>
            <p:nvPr/>
          </p:nvSpPr>
          <p:spPr>
            <a:xfrm>
              <a:off x="1088928" y="1323040"/>
              <a:ext cx="5661497" cy="363784"/>
            </a:xfrm>
            <a:custGeom>
              <a:avLst/>
              <a:gdLst>
                <a:gd name="connsiteX0" fmla="*/ 0 w 2385914"/>
                <a:gd name="connsiteY0" fmla="*/ 293341 h 1760009"/>
                <a:gd name="connsiteX1" fmla="*/ 293341 w 2385914"/>
                <a:gd name="connsiteY1" fmla="*/ 0 h 1760009"/>
                <a:gd name="connsiteX2" fmla="*/ 875093 w 2385914"/>
                <a:gd name="connsiteY2" fmla="*/ 0 h 1760009"/>
                <a:gd name="connsiteX3" fmla="*/ 1492829 w 2385914"/>
                <a:gd name="connsiteY3" fmla="*/ 0 h 1760009"/>
                <a:gd name="connsiteX4" fmla="*/ 2092573 w 2385914"/>
                <a:gd name="connsiteY4" fmla="*/ 0 h 1760009"/>
                <a:gd name="connsiteX5" fmla="*/ 2385914 w 2385914"/>
                <a:gd name="connsiteY5" fmla="*/ 293341 h 1760009"/>
                <a:gd name="connsiteX6" fmla="*/ 2385914 w 2385914"/>
                <a:gd name="connsiteY6" fmla="*/ 891738 h 1760009"/>
                <a:gd name="connsiteX7" fmla="*/ 2385914 w 2385914"/>
                <a:gd name="connsiteY7" fmla="*/ 1466668 h 1760009"/>
                <a:gd name="connsiteX8" fmla="*/ 2092573 w 2385914"/>
                <a:gd name="connsiteY8" fmla="*/ 1760009 h 1760009"/>
                <a:gd name="connsiteX9" fmla="*/ 1546806 w 2385914"/>
                <a:gd name="connsiteY9" fmla="*/ 1760009 h 1760009"/>
                <a:gd name="connsiteX10" fmla="*/ 929070 w 2385914"/>
                <a:gd name="connsiteY10" fmla="*/ 1760009 h 1760009"/>
                <a:gd name="connsiteX11" fmla="*/ 293341 w 2385914"/>
                <a:gd name="connsiteY11" fmla="*/ 1760009 h 1760009"/>
                <a:gd name="connsiteX12" fmla="*/ 0 w 2385914"/>
                <a:gd name="connsiteY12" fmla="*/ 1466668 h 1760009"/>
                <a:gd name="connsiteX13" fmla="*/ 0 w 2385914"/>
                <a:gd name="connsiteY13" fmla="*/ 880005 h 1760009"/>
                <a:gd name="connsiteX14" fmla="*/ 0 w 2385914"/>
                <a:gd name="connsiteY14" fmla="*/ 293341 h 176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914" h="1760009" fill="none" extrusionOk="0">
                  <a:moveTo>
                    <a:pt x="0" y="293341"/>
                  </a:moveTo>
                  <a:cubicBezTo>
                    <a:pt x="10094" y="152068"/>
                    <a:pt x="117621" y="-9466"/>
                    <a:pt x="293341" y="0"/>
                  </a:cubicBezTo>
                  <a:cubicBezTo>
                    <a:pt x="487746" y="-382"/>
                    <a:pt x="643477" y="33345"/>
                    <a:pt x="875093" y="0"/>
                  </a:cubicBezTo>
                  <a:cubicBezTo>
                    <a:pt x="1106709" y="-33345"/>
                    <a:pt x="1346254" y="65809"/>
                    <a:pt x="1492829" y="0"/>
                  </a:cubicBezTo>
                  <a:cubicBezTo>
                    <a:pt x="1639404" y="-65809"/>
                    <a:pt x="1948423" y="64858"/>
                    <a:pt x="2092573" y="0"/>
                  </a:cubicBezTo>
                  <a:cubicBezTo>
                    <a:pt x="2243899" y="17104"/>
                    <a:pt x="2416239" y="168970"/>
                    <a:pt x="2385914" y="293341"/>
                  </a:cubicBezTo>
                  <a:cubicBezTo>
                    <a:pt x="2435117" y="420766"/>
                    <a:pt x="2341551" y="603780"/>
                    <a:pt x="2385914" y="891738"/>
                  </a:cubicBezTo>
                  <a:cubicBezTo>
                    <a:pt x="2430277" y="1179696"/>
                    <a:pt x="2337969" y="1253210"/>
                    <a:pt x="2385914" y="1466668"/>
                  </a:cubicBezTo>
                  <a:cubicBezTo>
                    <a:pt x="2391208" y="1654661"/>
                    <a:pt x="2264809" y="1747131"/>
                    <a:pt x="2092573" y="1760009"/>
                  </a:cubicBezTo>
                  <a:cubicBezTo>
                    <a:pt x="1884580" y="1767181"/>
                    <a:pt x="1751668" y="1734964"/>
                    <a:pt x="1546806" y="1760009"/>
                  </a:cubicBezTo>
                  <a:cubicBezTo>
                    <a:pt x="1341944" y="1785054"/>
                    <a:pt x="1126168" y="1741551"/>
                    <a:pt x="929070" y="1760009"/>
                  </a:cubicBezTo>
                  <a:cubicBezTo>
                    <a:pt x="731972" y="1778467"/>
                    <a:pt x="481058" y="1686465"/>
                    <a:pt x="293341" y="1760009"/>
                  </a:cubicBezTo>
                  <a:cubicBezTo>
                    <a:pt x="138431" y="1754950"/>
                    <a:pt x="14983" y="1618458"/>
                    <a:pt x="0" y="1466668"/>
                  </a:cubicBezTo>
                  <a:cubicBezTo>
                    <a:pt x="-22786" y="1308779"/>
                    <a:pt x="329" y="1169015"/>
                    <a:pt x="0" y="880005"/>
                  </a:cubicBezTo>
                  <a:cubicBezTo>
                    <a:pt x="-329" y="590995"/>
                    <a:pt x="9051" y="436821"/>
                    <a:pt x="0" y="293341"/>
                  </a:cubicBezTo>
                  <a:close/>
                </a:path>
                <a:path w="2385914" h="1760009" stroke="0" extrusionOk="0">
                  <a:moveTo>
                    <a:pt x="0" y="293341"/>
                  </a:moveTo>
                  <a:cubicBezTo>
                    <a:pt x="-34656" y="121095"/>
                    <a:pt x="154572" y="17692"/>
                    <a:pt x="293341" y="0"/>
                  </a:cubicBezTo>
                  <a:cubicBezTo>
                    <a:pt x="513052" y="-66363"/>
                    <a:pt x="625147" y="48176"/>
                    <a:pt x="911077" y="0"/>
                  </a:cubicBezTo>
                  <a:cubicBezTo>
                    <a:pt x="1197007" y="-48176"/>
                    <a:pt x="1279012" y="68229"/>
                    <a:pt x="1528814" y="0"/>
                  </a:cubicBezTo>
                  <a:cubicBezTo>
                    <a:pt x="1778616" y="-68229"/>
                    <a:pt x="1865767" y="55552"/>
                    <a:pt x="2092573" y="0"/>
                  </a:cubicBezTo>
                  <a:cubicBezTo>
                    <a:pt x="2286841" y="-7164"/>
                    <a:pt x="2371990" y="112101"/>
                    <a:pt x="2385914" y="293341"/>
                  </a:cubicBezTo>
                  <a:cubicBezTo>
                    <a:pt x="2394937" y="510719"/>
                    <a:pt x="2337689" y="654308"/>
                    <a:pt x="2385914" y="856538"/>
                  </a:cubicBezTo>
                  <a:cubicBezTo>
                    <a:pt x="2434139" y="1058768"/>
                    <a:pt x="2330654" y="1235099"/>
                    <a:pt x="2385914" y="1466668"/>
                  </a:cubicBezTo>
                  <a:cubicBezTo>
                    <a:pt x="2393196" y="1640980"/>
                    <a:pt x="2243559" y="1719800"/>
                    <a:pt x="2092573" y="1760009"/>
                  </a:cubicBezTo>
                  <a:cubicBezTo>
                    <a:pt x="1861834" y="1806984"/>
                    <a:pt x="1670462" y="1749477"/>
                    <a:pt x="1510821" y="1760009"/>
                  </a:cubicBezTo>
                  <a:cubicBezTo>
                    <a:pt x="1351180" y="1770541"/>
                    <a:pt x="1165399" y="1738875"/>
                    <a:pt x="965054" y="1760009"/>
                  </a:cubicBezTo>
                  <a:cubicBezTo>
                    <a:pt x="764709" y="1781143"/>
                    <a:pt x="468266" y="1700213"/>
                    <a:pt x="293341" y="1760009"/>
                  </a:cubicBezTo>
                  <a:cubicBezTo>
                    <a:pt x="141263" y="1748433"/>
                    <a:pt x="20799" y="1632942"/>
                    <a:pt x="0" y="1466668"/>
                  </a:cubicBezTo>
                  <a:cubicBezTo>
                    <a:pt x="-38916" y="1283239"/>
                    <a:pt x="24754" y="1017416"/>
                    <a:pt x="0" y="903471"/>
                  </a:cubicBezTo>
                  <a:cubicBezTo>
                    <a:pt x="-24754" y="789526"/>
                    <a:pt x="64930" y="459226"/>
                    <a:pt x="0" y="29334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6277EA-D9D9-4588-B28C-AA2B610EFEE7}"/>
                </a:ext>
              </a:extLst>
            </p:cNvPr>
            <p:cNvSpPr/>
            <p:nvPr/>
          </p:nvSpPr>
          <p:spPr>
            <a:xfrm>
              <a:off x="1179828" y="1341869"/>
              <a:ext cx="5817915" cy="324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Đọc thông tin của các bạn đăng kí tham gia Câu lạc bộ </a:t>
              </a:r>
              <a:r>
                <a:rPr lang="en-US" sz="2400" b="1" i="1">
                  <a:solidFill>
                    <a:srgbClr val="7030A0"/>
                  </a:solidFill>
                </a:rPr>
                <a:t>Chim sơn ca.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DE82-0DAF-4B20-BD00-B611CEC80F6C}"/>
              </a:ext>
            </a:extLst>
          </p:cNvPr>
          <p:cNvGrpSpPr/>
          <p:nvPr/>
        </p:nvGrpSpPr>
        <p:grpSpPr>
          <a:xfrm>
            <a:off x="468915" y="1722007"/>
            <a:ext cx="2277984" cy="616517"/>
            <a:chOff x="3804928" y="309828"/>
            <a:chExt cx="4291894" cy="1161564"/>
          </a:xfrm>
        </p:grpSpPr>
        <p:sp>
          <p:nvSpPr>
            <p:cNvPr id="30" name="Freeform 197">
              <a:extLst>
                <a:ext uri="{FF2B5EF4-FFF2-40B4-BE49-F238E27FC236}">
                  <a16:creationId xmlns:a16="http://schemas.microsoft.com/office/drawing/2014/main" xmlns="" id="{1AE67ABA-989E-497E-B294-74A980554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4928" y="309828"/>
              <a:ext cx="4291894" cy="112206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xmlns="" id="{175B2C60-2D4A-476E-B288-980E75242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8" t="8952" r="14883" b="24172"/>
            <a:stretch/>
          </p:blipFill>
          <p:spPr>
            <a:xfrm>
              <a:off x="4086809" y="772961"/>
              <a:ext cx="3316679" cy="69843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E8A540-9475-4F89-9725-FD8E0FA0FF39}"/>
              </a:ext>
            </a:extLst>
          </p:cNvPr>
          <p:cNvSpPr/>
          <p:nvPr/>
        </p:nvSpPr>
        <p:spPr>
          <a:xfrm>
            <a:off x="2872524" y="4531172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3C048CE-B637-4655-8E40-18064F64E8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1" t="8047" r="9914" b="64778"/>
          <a:stretch/>
        </p:blipFill>
        <p:spPr>
          <a:xfrm>
            <a:off x="370944" y="2533342"/>
            <a:ext cx="495165" cy="59063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59182AD-27FF-4805-8E08-1E8D53310719}"/>
              </a:ext>
            </a:extLst>
          </p:cNvPr>
          <p:cNvSpPr/>
          <p:nvPr/>
        </p:nvSpPr>
        <p:spPr>
          <a:xfrm>
            <a:off x="2872524" y="5766995"/>
            <a:ext cx="8526072" cy="438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FA89A-9FA9-4F2F-8497-35723B1199E3}"/>
              </a:ext>
            </a:extLst>
          </p:cNvPr>
          <p:cNvSpPr txBox="1"/>
          <p:nvPr/>
        </p:nvSpPr>
        <p:spPr>
          <a:xfrm>
            <a:off x="1210653" y="2641294"/>
            <a:ext cx="8229600" cy="851297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cs typeface="Calibri" panose="020F0502020204030204" pitchFamily="34" charset="0"/>
              </a:rPr>
              <a:t>Nội dung chính của bài học là gì?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D72507-7D21-4D55-9001-F80F536DC0F8}"/>
              </a:ext>
            </a:extLst>
          </p:cNvPr>
          <p:cNvSpPr txBox="1"/>
          <p:nvPr/>
        </p:nvSpPr>
        <p:spPr>
          <a:xfrm>
            <a:off x="1407459" y="3758482"/>
            <a:ext cx="74922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solidFill>
                  <a:srgbClr val="002060"/>
                </a:solidFill>
                <a:cs typeface="Calibri" panose="020F0502020204030204" pitchFamily="34" charset="0"/>
              </a:rPr>
              <a:t>Nội dung chính:</a:t>
            </a:r>
            <a:r>
              <a:rPr lang="en-US" sz="3600" b="1">
                <a:solidFill>
                  <a:srgbClr val="002060"/>
                </a:solidFill>
                <a:cs typeface="Calibri" panose="020F0502020204030204" pitchFamily="34" charset="0"/>
              </a:rPr>
              <a:t> Danh sách tổ em </a:t>
            </a:r>
            <a:r>
              <a:rPr lang="en-US" sz="3600" b="1">
                <a:solidFill>
                  <a:srgbClr val="002060"/>
                </a:solidFill>
              </a:rPr>
              <a:t>để biết thông tin về các thành viên và câu lạc bộ các bạn tham gia.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9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FA89A-9FA9-4F2F-8497-35723B1199E3}"/>
              </a:ext>
            </a:extLst>
          </p:cNvPr>
          <p:cNvSpPr txBox="1"/>
          <p:nvPr/>
        </p:nvSpPr>
        <p:spPr>
          <a:xfrm>
            <a:off x="938612" y="2711450"/>
            <a:ext cx="9188405" cy="646986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cs typeface="Calibri" panose="020F0502020204030204" pitchFamily="34" charset="0"/>
              </a:rPr>
              <a:t>Sau bài học, em rút ra bài học liên hệ bản thân là gì?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3" y="2812064"/>
            <a:ext cx="2354244" cy="3036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D72507-7D21-4D55-9001-F80F536DC0F8}"/>
              </a:ext>
            </a:extLst>
          </p:cNvPr>
          <p:cNvSpPr txBox="1"/>
          <p:nvPr/>
        </p:nvSpPr>
        <p:spPr>
          <a:xfrm>
            <a:off x="1156447" y="3559870"/>
            <a:ext cx="7978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Hiểu biết thông tin về bạn bè để có thể chia sẻ, giúp đỡ nhau.</a:t>
            </a:r>
            <a:endParaRPr lang="en-US" sz="3000" b="1"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736D74-3BE7-4F51-8192-D2EF059034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29" y="941182"/>
            <a:ext cx="4738301" cy="1069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DE4A2C-BB41-4CB0-849A-5275BB539C0B}"/>
              </a:ext>
            </a:extLst>
          </p:cNvPr>
          <p:cNvSpPr txBox="1"/>
          <p:nvPr/>
        </p:nvSpPr>
        <p:spPr>
          <a:xfrm>
            <a:off x="1269347" y="4575533"/>
            <a:ext cx="7978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Calibri" panose="020F0502020204030204" pitchFamily="34" charset="0"/>
              </a:rPr>
              <a:t> - ...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6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9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E86963F9-E777-4C64-AE11-54FF2C0886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566" y="1723171"/>
            <a:ext cx="6012951" cy="2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7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068296" y="83257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9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AF96D7-DBE9-439D-9E6C-EBF10DF484CD}"/>
              </a:ext>
            </a:extLst>
          </p:cNvPr>
          <p:cNvSpPr txBox="1"/>
          <p:nvPr/>
        </p:nvSpPr>
        <p:spPr>
          <a:xfrm>
            <a:off x="3809041" y="2136591"/>
            <a:ext cx="747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 2021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xmlns="" id="{229D0776-0874-421B-9516-081D33F8F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06" y="2761974"/>
            <a:ext cx="2420422" cy="94552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8DA4713-690B-4AF0-9F69-E6C7599369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01" y="3268676"/>
            <a:ext cx="6569889" cy="19230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0293" y="1918792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xmlns="" id="{1D5A8254-81B7-4EA2-AD37-D2B0A648B6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92" y="2113474"/>
            <a:ext cx="5349139" cy="26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5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20538B62-C601-4240-8A60-0E5A1DB07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173" y="1185962"/>
            <a:ext cx="6059014" cy="35289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93073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747288C-0D32-4D1B-830B-D687EDB6F3C0}"/>
              </a:ext>
            </a:extLst>
          </p:cNvPr>
          <p:cNvGrpSpPr/>
          <p:nvPr/>
        </p:nvGrpSpPr>
        <p:grpSpPr>
          <a:xfrm>
            <a:off x="1578008" y="810824"/>
            <a:ext cx="8612270" cy="4019512"/>
            <a:chOff x="217756" y="65357"/>
            <a:chExt cx="11838777" cy="6473286"/>
          </a:xfrm>
          <a:noFill/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EE979B9D-C842-4FF3-802D-6B1568F4D0D7}"/>
                </a:ext>
              </a:extLst>
            </p:cNvPr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396298E1-0B75-4379-8EDE-4C7CC23682B6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5ED6810-BA54-4710-85D2-317EB752083A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1CCCBDE-CC73-432F-8053-8565D3521A35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FCB2548-0DF4-4AE7-9A17-444D67E091D0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3ED1EA2-98FB-4A66-8E49-1D1ABAC3E3F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BAE201D-1521-4484-9E47-7E64594133EF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3506E36-9428-4F1B-9DD0-6A2BC5486DEB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849333E-9737-4B3F-A749-8F398FEA0328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4BF43DB2-6F9D-48CD-9EDC-00EED0D55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1" y="2499960"/>
            <a:ext cx="3474381" cy="850682"/>
          </a:xfrm>
          <a:prstGeom prst="rect">
            <a:avLst/>
          </a:prstGeom>
        </p:spPr>
      </p:pic>
      <p:pic>
        <p:nvPicPr>
          <p:cNvPr id="19" name="Picture 18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1399195B-08A1-4014-929A-1DCFE51F33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57" y="911632"/>
            <a:ext cx="1415915" cy="1634290"/>
          </a:xfrm>
          <a:prstGeom prst="rect">
            <a:avLst/>
          </a:prstGeom>
        </p:spPr>
      </p:pic>
      <p:sp>
        <p:nvSpPr>
          <p:cNvPr id="20" name="TextBox 28">
            <a:extLst>
              <a:ext uri="{FF2B5EF4-FFF2-40B4-BE49-F238E27FC236}">
                <a16:creationId xmlns:a16="http://schemas.microsoft.com/office/drawing/2014/main" xmlns="" id="{56AED5E1-1148-43D6-97A5-35521DA54E4B}"/>
              </a:ext>
            </a:extLst>
          </p:cNvPr>
          <p:cNvSpPr txBox="1"/>
          <p:nvPr/>
        </p:nvSpPr>
        <p:spPr>
          <a:xfrm>
            <a:off x="5063064" y="3880734"/>
            <a:ext cx="2704438" cy="796469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 DÕI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xmlns="" id="{6F5EFD25-E7BC-4FA2-8C2F-A006BD83F5B4}"/>
              </a:ext>
            </a:extLst>
          </p:cNvPr>
          <p:cNvSpPr txBox="1"/>
          <p:nvPr/>
        </p:nvSpPr>
        <p:spPr>
          <a:xfrm>
            <a:off x="7818134" y="1431404"/>
            <a:ext cx="1925007" cy="1452384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xmlns="" id="{EAF90891-8FC7-439D-A0A4-B0B89EB24B82}"/>
              </a:ext>
            </a:extLst>
          </p:cNvPr>
          <p:cNvSpPr txBox="1"/>
          <p:nvPr/>
        </p:nvSpPr>
        <p:spPr>
          <a:xfrm>
            <a:off x="2057256" y="1658950"/>
            <a:ext cx="1753371" cy="1452384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Times New Roman" panose="02020603050405020304" pitchFamily="18" charset="0"/>
              </a:rPr>
              <a:t>TAY DÒ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2EAEB594-9B3F-499C-9151-697D0897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6005909" y="336628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D909E5CE-E4E7-4A56-96D9-A4D145E4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6890213" y="1851394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3A1AFFDB-B9C3-485B-9389-FECE1A95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190431" y="1832082"/>
            <a:ext cx="631193" cy="6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" descr="图片包含 浅色, 天空&#10;&#10;描述已自动生成">
            <a:extLst>
              <a:ext uri="{FF2B5EF4-FFF2-40B4-BE49-F238E27FC236}">
                <a16:creationId xmlns:a16="http://schemas.microsoft.com/office/drawing/2014/main" xmlns="" id="{A3163EB5-85AF-4366-BD24-2A0E594853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4" t="-1676" r="-236" b="75904"/>
          <a:stretch/>
        </p:blipFill>
        <p:spPr>
          <a:xfrm>
            <a:off x="2016257" y="3219949"/>
            <a:ext cx="6225499" cy="12857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8EF1BB9-C264-4688-8F1E-8544D5E62D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67" y="-22478"/>
            <a:ext cx="832595" cy="9294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664D816-EE0E-4E1E-8DC3-4ECFB680C6E5}"/>
              </a:ext>
            </a:extLst>
          </p:cNvPr>
          <p:cNvGrpSpPr/>
          <p:nvPr/>
        </p:nvGrpSpPr>
        <p:grpSpPr>
          <a:xfrm>
            <a:off x="1385888" y="120887"/>
            <a:ext cx="2245849" cy="680978"/>
            <a:chOff x="2873170" y="444632"/>
            <a:chExt cx="4312010" cy="1179851"/>
          </a:xfrm>
        </p:grpSpPr>
        <p:sp>
          <p:nvSpPr>
            <p:cNvPr id="31" name="îṥḷíďê">
              <a:extLst>
                <a:ext uri="{FF2B5EF4-FFF2-40B4-BE49-F238E27FC236}">
                  <a16:creationId xmlns:a16="http://schemas.microsoft.com/office/drawing/2014/main" xmlns="" id="{FFFA535D-A966-4649-AED4-F25EE92305A1}"/>
                </a:ext>
              </a:extLst>
            </p:cNvPr>
            <p:cNvSpPr/>
            <p:nvPr/>
          </p:nvSpPr>
          <p:spPr bwMode="auto">
            <a:xfrm>
              <a:off x="2873170" y="479564"/>
              <a:ext cx="4312010" cy="11449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>
              <a:extLst>
                <a:ext uri="{FF2B5EF4-FFF2-40B4-BE49-F238E27FC236}">
                  <a16:creationId xmlns:a16="http://schemas.microsoft.com/office/drawing/2014/main" xmlns="" id="{A98C7846-DDF8-4352-94E5-7C6DDDD65A8B}"/>
                </a:ext>
              </a:extLst>
            </p:cNvPr>
            <p:cNvSpPr txBox="1">
              <a:spLocks/>
            </p:cNvSpPr>
            <p:nvPr/>
          </p:nvSpPr>
          <p:spPr>
            <a:xfrm>
              <a:off x="3242039" y="444632"/>
              <a:ext cx="3646558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mẫu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图片 2">
            <a:extLst>
              <a:ext uri="{FF2B5EF4-FFF2-40B4-BE49-F238E27FC236}">
                <a16:creationId xmlns:a16="http://schemas.microsoft.com/office/drawing/2014/main" xmlns="" id="{33381DE3-03CA-406B-A52C-7FEB57E61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r="73119" b="-2"/>
          <a:stretch/>
        </p:blipFill>
        <p:spPr bwMode="auto">
          <a:xfrm>
            <a:off x="5631540" y="4795388"/>
            <a:ext cx="1593881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xmlns="" id="{93457A35-DA50-4C70-98F7-7EED53AC0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 flipH="1">
            <a:off x="7013202" y="4734229"/>
            <a:ext cx="5929312" cy="21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0" y="1658751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1068296" y="832573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87" y="195851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366" y="-14096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8F2CD7BF-8BBF-40B7-946C-BBE3F2014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1" y="2123498"/>
            <a:ext cx="1819609" cy="429409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xmlns="" id="{1161DD09-E1A7-42EE-A282-8F1B3B5F4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1990" r="72141" b="558"/>
          <a:stretch/>
        </p:blipFill>
        <p:spPr>
          <a:xfrm>
            <a:off x="10284639" y="2400708"/>
            <a:ext cx="1921314" cy="42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693CC62-E0EC-407A-AC6C-D00C03BE36A2}"/>
              </a:ext>
            </a:extLst>
          </p:cNvPr>
          <p:cNvGrpSpPr/>
          <p:nvPr/>
        </p:nvGrpSpPr>
        <p:grpSpPr>
          <a:xfrm>
            <a:off x="212060" y="32657"/>
            <a:ext cx="11767880" cy="6825343"/>
            <a:chOff x="217756" y="65357"/>
            <a:chExt cx="11838777" cy="6473286"/>
          </a:xfrm>
          <a:noFill/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E37AFA-15FF-4EF9-8D09-47C93CA04D97}"/>
                </a:ext>
              </a:extLst>
            </p:cNvPr>
            <p:cNvSpPr/>
            <p:nvPr/>
          </p:nvSpPr>
          <p:spPr>
            <a:xfrm>
              <a:off x="267677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A8585E69-A01B-49A0-B872-D805F3235FD3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7F0C127F-8500-4A7A-B955-6CD50274A36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4A339A9-FB9C-4CAA-8A72-AA53F0228440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06707BAC-8A90-47E8-B29E-EDD64B630ECD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14AF89F-9886-4B9A-99BA-BAD711A8216E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53065A0-3E85-4CD1-8B19-3C3EABFAD627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10CDB2D-65DC-4185-8DBF-C490FBAC6A01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816A34-FCA8-4649-A2CA-561153B2B45C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xmlns="" id="{A1B22BD6-1C71-4268-B1E3-0BC35EE8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1" y="1697909"/>
            <a:ext cx="8648830" cy="5036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89CF64-E5C2-4825-BFA7-3E15872F60A2}"/>
              </a:ext>
            </a:extLst>
          </p:cNvPr>
          <p:cNvSpPr txBox="1"/>
          <p:nvPr/>
        </p:nvSpPr>
        <p:spPr>
          <a:xfrm>
            <a:off x="2211367" y="871731"/>
            <a:ext cx="10331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Calibri" panose="020F0502020204030204" pitchFamily="34" charset="0"/>
              </a:rPr>
              <a:t>DANH SÁCH TỔ 1 – LỚP 2A ĐĂNG KÍ THAM GIA CÂU LẠC BỘ </a:t>
            </a:r>
          </a:p>
          <a:p>
            <a:pPr algn="ctr"/>
            <a:r>
              <a:rPr lang="en-US" sz="2800">
                <a:cs typeface="Calibri" panose="020F0502020204030204" pitchFamily="34" charset="0"/>
              </a:rPr>
              <a:t>NĂM HỌC 2021 - 2022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320B7D8-ED5C-4252-8B28-A55678291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58" y="235009"/>
            <a:ext cx="4738301" cy="106958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xmlns="" id="{756FA8B8-94E3-41DF-99AF-6C2F871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58" y="80556"/>
            <a:ext cx="2204519" cy="1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63B73B6-3310-42FA-8C1E-970321BB6225}"/>
              </a:ext>
            </a:extLst>
          </p:cNvPr>
          <p:cNvGrpSpPr/>
          <p:nvPr/>
        </p:nvGrpSpPr>
        <p:grpSpPr>
          <a:xfrm>
            <a:off x="530478" y="3005391"/>
            <a:ext cx="2245849" cy="1283906"/>
            <a:chOff x="2873170" y="343910"/>
            <a:chExt cx="4312010" cy="2104677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xmlns="" id="{2F23103E-E1B9-4C68-A30B-9D440CCE6FF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2104677"/>
            </a:xfrm>
            <a:prstGeom prst="roundRect">
              <a:avLst>
                <a:gd name="adj" fmla="val 37244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xmlns="" id="{95219C4D-640E-4CE3-A2A3-2CB2221AC3C3}"/>
                </a:ext>
              </a:extLst>
            </p:cNvPr>
            <p:cNvSpPr txBox="1">
              <a:spLocks/>
            </p:cNvSpPr>
            <p:nvPr/>
          </p:nvSpPr>
          <p:spPr>
            <a:xfrm>
              <a:off x="3464631" y="427208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 nối tiếp câu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4BD1824-585C-4080-870F-F1678B9B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513" y="1989031"/>
            <a:ext cx="956009" cy="1067172"/>
          </a:xfrm>
          <a:prstGeom prst="rect">
            <a:avLst/>
          </a:prstGeom>
        </p:spPr>
      </p:pic>
      <p:pic>
        <p:nvPicPr>
          <p:cNvPr id="25" name="图片 13">
            <a:extLst>
              <a:ext uri="{FF2B5EF4-FFF2-40B4-BE49-F238E27FC236}">
                <a16:creationId xmlns:a16="http://schemas.microsoft.com/office/drawing/2014/main" xmlns="" id="{9603D7C3-20E9-42F1-8E29-217D9F3CF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9" y="4914320"/>
            <a:ext cx="1966635" cy="16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6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86EDD69-A65A-41BC-AA56-4AEE0CD949CE}"/>
              </a:ext>
            </a:extLst>
          </p:cNvPr>
          <p:cNvGrpSpPr/>
          <p:nvPr/>
        </p:nvGrpSpPr>
        <p:grpSpPr>
          <a:xfrm>
            <a:off x="145143" y="79319"/>
            <a:ext cx="11922926" cy="6778681"/>
            <a:chOff x="217756" y="65357"/>
            <a:chExt cx="11967774" cy="6473286"/>
          </a:xfrm>
          <a:solidFill>
            <a:schemeClr val="bg1"/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F1C62C57-107A-4A62-AA97-0D99DD676A9A}"/>
                </a:ext>
              </a:extLst>
            </p:cNvPr>
            <p:cNvSpPr/>
            <p:nvPr/>
          </p:nvSpPr>
          <p:spPr>
            <a:xfrm>
              <a:off x="254000" y="220134"/>
              <a:ext cx="11565467" cy="6163734"/>
            </a:xfrm>
            <a:custGeom>
              <a:avLst/>
              <a:gdLst>
                <a:gd name="connsiteX0" fmla="*/ 0 w 11565467"/>
                <a:gd name="connsiteY0" fmla="*/ 1027310 h 6163734"/>
                <a:gd name="connsiteX1" fmla="*/ 1027310 w 11565467"/>
                <a:gd name="connsiteY1" fmla="*/ 0 h 6163734"/>
                <a:gd name="connsiteX2" fmla="*/ 10538157 w 11565467"/>
                <a:gd name="connsiteY2" fmla="*/ 0 h 6163734"/>
                <a:gd name="connsiteX3" fmla="*/ 11565467 w 11565467"/>
                <a:gd name="connsiteY3" fmla="*/ 1027310 h 6163734"/>
                <a:gd name="connsiteX4" fmla="*/ 11565467 w 11565467"/>
                <a:gd name="connsiteY4" fmla="*/ 5136424 h 6163734"/>
                <a:gd name="connsiteX5" fmla="*/ 10538157 w 11565467"/>
                <a:gd name="connsiteY5" fmla="*/ 6163734 h 6163734"/>
                <a:gd name="connsiteX6" fmla="*/ 1027310 w 11565467"/>
                <a:gd name="connsiteY6" fmla="*/ 6163734 h 6163734"/>
                <a:gd name="connsiteX7" fmla="*/ 0 w 11565467"/>
                <a:gd name="connsiteY7" fmla="*/ 5136424 h 6163734"/>
                <a:gd name="connsiteX8" fmla="*/ 0 w 11565467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5467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2456108" y="-149292"/>
                    <a:pt x="6172460" y="-15801"/>
                    <a:pt x="10538157" y="0"/>
                  </a:cubicBezTo>
                  <a:cubicBezTo>
                    <a:pt x="11095306" y="43553"/>
                    <a:pt x="11647388" y="457479"/>
                    <a:pt x="11565467" y="1027310"/>
                  </a:cubicBezTo>
                  <a:cubicBezTo>
                    <a:pt x="11492778" y="1764727"/>
                    <a:pt x="11657431" y="3092001"/>
                    <a:pt x="11565467" y="5136424"/>
                  </a:cubicBezTo>
                  <a:cubicBezTo>
                    <a:pt x="11530227" y="5706754"/>
                    <a:pt x="11094885" y="6170046"/>
                    <a:pt x="10538157" y="6163734"/>
                  </a:cubicBezTo>
                  <a:cubicBezTo>
                    <a:pt x="7860975" y="6133955"/>
                    <a:pt x="553923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565467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2353106" y="28352"/>
                    <a:pt x="8346839" y="106290"/>
                    <a:pt x="10538157" y="0"/>
                  </a:cubicBezTo>
                  <a:cubicBezTo>
                    <a:pt x="11176174" y="-66416"/>
                    <a:pt x="11544666" y="418924"/>
                    <a:pt x="11565467" y="1027310"/>
                  </a:cubicBezTo>
                  <a:cubicBezTo>
                    <a:pt x="11445870" y="2267528"/>
                    <a:pt x="11404459" y="4307684"/>
                    <a:pt x="11565467" y="5136424"/>
                  </a:cubicBezTo>
                  <a:cubicBezTo>
                    <a:pt x="11615829" y="5648271"/>
                    <a:pt x="11051185" y="6130587"/>
                    <a:pt x="10538157" y="6163734"/>
                  </a:cubicBezTo>
                  <a:cubicBezTo>
                    <a:pt x="6770783" y="6046505"/>
                    <a:pt x="2057539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C39BE1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E6F47D5D-E0C5-4F8C-B4E9-F1CFA76D3E5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7030A0"/>
              </a:solidFill>
              <a:extLst>
                <a:ext uri="{C807C97D-BFC1-408E-A445-0C87EB9F89A2}">
                  <ask:lineSketchStyleProps xmlns=""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F27CB9E-980C-43E8-A1BD-F5D3E0683C2C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E788485-A89A-418D-88A0-0844FF65967E}"/>
                </a:ext>
              </a:extLst>
            </p:cNvPr>
            <p:cNvSpPr/>
            <p:nvPr/>
          </p:nvSpPr>
          <p:spPr>
            <a:xfrm>
              <a:off x="11875977" y="875519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148BF92-1C40-4C52-B04A-9E6C4BE0865F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9C88756-426B-4B29-8323-456435B71A78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0EF3E9D-E4E3-4F99-9B18-203CCF803C05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C39BE1"/>
            </a:solidFill>
            <a:ln>
              <a:solidFill>
                <a:srgbClr val="C39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6C72C47-F1C7-4A91-9A13-5FC17CB8299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7EA101E-971B-4086-894D-497CF3AA85A7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664D816-EE0E-4E1E-8DC3-4ECFB680C6E5}"/>
              </a:ext>
            </a:extLst>
          </p:cNvPr>
          <p:cNvGrpSpPr/>
          <p:nvPr/>
        </p:nvGrpSpPr>
        <p:grpSpPr>
          <a:xfrm>
            <a:off x="1976633" y="607522"/>
            <a:ext cx="5174569" cy="781183"/>
            <a:chOff x="2873170" y="343910"/>
            <a:chExt cx="4312010" cy="1280575"/>
          </a:xfrm>
        </p:grpSpPr>
        <p:sp>
          <p:nvSpPr>
            <p:cNvPr id="31" name="îṥḷíďê">
              <a:extLst>
                <a:ext uri="{FF2B5EF4-FFF2-40B4-BE49-F238E27FC236}">
                  <a16:creationId xmlns:a16="http://schemas.microsoft.com/office/drawing/2014/main" xmlns="" id="{FFFA535D-A966-4649-AED4-F25EE92305A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2" name="Google Shape;5317;p41">
              <a:extLst>
                <a:ext uri="{FF2B5EF4-FFF2-40B4-BE49-F238E27FC236}">
                  <a16:creationId xmlns:a16="http://schemas.microsoft.com/office/drawing/2014/main" xmlns="" id="{A98C7846-DDF8-4352-94E5-7C6DDDD65A8B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en-US" sz="3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 đọc theo nhóm</a:t>
              </a:r>
              <a:endPara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6949998-00A7-4E9F-87D8-72FE9A92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033" y="405961"/>
            <a:ext cx="1134318" cy="12662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8568615-186F-4547-A394-B61834A1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259" y="1642198"/>
            <a:ext cx="5017315" cy="2085459"/>
          </a:xfrm>
          <a:prstGeom prst="rect">
            <a:avLst/>
          </a:prstGeom>
        </p:spPr>
      </p:pic>
      <p:pic>
        <p:nvPicPr>
          <p:cNvPr id="50" name="图片 1" descr="图片包含 浅色, 天空&#10;&#10;描述已自动生成">
            <a:extLst>
              <a:ext uri="{FF2B5EF4-FFF2-40B4-BE49-F238E27FC236}">
                <a16:creationId xmlns:a16="http://schemas.microsoft.com/office/drawing/2014/main" xmlns="" id="{80B3E63D-F41E-4B84-8ED8-BECE910197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97" t="-1676" r="-236" b="75904"/>
          <a:stretch/>
        </p:blipFill>
        <p:spPr>
          <a:xfrm>
            <a:off x="1257192" y="3808697"/>
            <a:ext cx="5894010" cy="1035211"/>
          </a:xfrm>
          <a:prstGeom prst="rect">
            <a:avLst/>
          </a:prstGeom>
        </p:spPr>
      </p:pic>
      <p:grpSp>
        <p:nvGrpSpPr>
          <p:cNvPr id="51" name="组合 1">
            <a:extLst>
              <a:ext uri="{FF2B5EF4-FFF2-40B4-BE49-F238E27FC236}">
                <a16:creationId xmlns:a16="http://schemas.microsoft.com/office/drawing/2014/main" xmlns="" id="{99F4326B-5A8B-4273-93EF-324B12A97C71}"/>
              </a:ext>
            </a:extLst>
          </p:cNvPr>
          <p:cNvGrpSpPr/>
          <p:nvPr/>
        </p:nvGrpSpPr>
        <p:grpSpPr>
          <a:xfrm>
            <a:off x="6408582" y="4905690"/>
            <a:ext cx="5395420" cy="1728450"/>
            <a:chOff x="-53293" y="2190760"/>
            <a:chExt cx="9211855" cy="2951064"/>
          </a:xfrm>
        </p:grpSpPr>
        <p:pic>
          <p:nvPicPr>
            <p:cNvPr id="52" name="图片 10">
              <a:extLst>
                <a:ext uri="{FF2B5EF4-FFF2-40B4-BE49-F238E27FC236}">
                  <a16:creationId xmlns:a16="http://schemas.microsoft.com/office/drawing/2014/main" xmlns="" id="{8A1C6E60-0ED6-4901-A4D6-804B9911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3" name="图片 13">
              <a:extLst>
                <a:ext uri="{FF2B5EF4-FFF2-40B4-BE49-F238E27FC236}">
                  <a16:creationId xmlns:a16="http://schemas.microsoft.com/office/drawing/2014/main" xmlns="" id="{3F1B6B82-7000-4EE0-BB2A-3E932EEF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4" name="图片 16">
              <a:extLst>
                <a:ext uri="{FF2B5EF4-FFF2-40B4-BE49-F238E27FC236}">
                  <a16:creationId xmlns:a16="http://schemas.microsoft.com/office/drawing/2014/main" xmlns="" id="{A07E7927-F386-405D-8777-111A17C51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C04CF0E4-F38A-4304-8F78-FB2E48423513}"/>
              </a:ext>
            </a:extLst>
          </p:cNvPr>
          <p:cNvGrpSpPr/>
          <p:nvPr/>
        </p:nvGrpSpPr>
        <p:grpSpPr>
          <a:xfrm rot="260226">
            <a:off x="1925617" y="4361977"/>
            <a:ext cx="4822529" cy="2449742"/>
            <a:chOff x="561349" y="4544613"/>
            <a:chExt cx="4171068" cy="164891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021141B-0935-4B4C-8882-5EEFCB38B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73CAFC11-8939-4395-8EC4-AE5945180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1C31A4F4-941E-4591-A7D9-E18843E21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79E4BFB-D34D-4761-A37C-3E97C2474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DECA983-3F0B-4F05-BE5E-B206FE55E271}"/>
              </a:ext>
            </a:extLst>
          </p:cNvPr>
          <p:cNvSpPr/>
          <p:nvPr/>
        </p:nvSpPr>
        <p:spPr>
          <a:xfrm>
            <a:off x="1048923" y="1859294"/>
            <a:ext cx="5080873" cy="18158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zh-CN" altLang="en-US" sz="2800" b="1" dirty="0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 err="1">
                <a:solidFill>
                  <a:srgbClr val="FC29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zh-CN" altLang="en-US" sz="2800" b="1" dirty="0">
              <a:solidFill>
                <a:srgbClr val="FC29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2800"/>
              <a:buFont typeface="Arial" panose="020B0604020202020204" pitchFamily="34" charset="0"/>
              <a:buChar char="-"/>
            </a:pP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zh-CN" alt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98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30" y="476961"/>
            <a:ext cx="7435396" cy="5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3B5BE1F4-B24E-43DE-BB36-969F61DE19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15761" b="22855"/>
          <a:stretch/>
        </p:blipFill>
        <p:spPr>
          <a:xfrm>
            <a:off x="745220" y="2053746"/>
            <a:ext cx="5763627" cy="13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FA89A-9FA9-4F2F-8497-35723B1199E3}"/>
              </a:ext>
            </a:extLst>
          </p:cNvPr>
          <p:cNvSpPr txBox="1"/>
          <p:nvPr/>
        </p:nvSpPr>
        <p:spPr>
          <a:xfrm>
            <a:off x="1103435" y="2735568"/>
            <a:ext cx="7343228" cy="2553891"/>
          </a:xfrm>
          <a:prstGeom prst="roundRect">
            <a:avLst/>
          </a:prstGeom>
          <a:noFill/>
          <a:ln w="57150">
            <a:solidFill>
              <a:srgbClr val="C39BE1"/>
            </a:solidFill>
            <a:prstDash val="dashDot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0000"/>
                </a:solidFill>
                <a:latin typeface="+mj-lt"/>
              </a:rPr>
              <a:t>Trong bài </a:t>
            </a:r>
            <a:r>
              <a:rPr lang="en-US" sz="4800" b="1">
                <a:solidFill>
                  <a:srgbClr val="000000"/>
                </a:solidFill>
                <a:latin typeface="+mj-lt"/>
              </a:rPr>
              <a:t>“Danh sách tổ em”</a:t>
            </a:r>
            <a:r>
              <a:rPr lang="en-US" sz="4800">
                <a:solidFill>
                  <a:srgbClr val="000000"/>
                </a:solidFill>
                <a:latin typeface="+mj-lt"/>
              </a:rPr>
              <a:t> có </a:t>
            </a:r>
            <a:r>
              <a:rPr lang="pt-BR" sz="4800" b="1">
                <a:solidFill>
                  <a:srgbClr val="0070C0"/>
                </a:solidFill>
                <a:latin typeface="+mj-lt"/>
              </a:rPr>
              <a:t>từ nào em chưa hiểu nghĩa</a:t>
            </a:r>
            <a:r>
              <a:rPr lang="pt-BR" sz="4800">
                <a:solidFill>
                  <a:srgbClr val="0070C0"/>
                </a:solidFill>
                <a:latin typeface="+mj-lt"/>
              </a:rPr>
              <a:t>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FA7ED75-4CFE-4F06-B2E4-4EE4F2578F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04" y="569919"/>
            <a:ext cx="4800659" cy="1860222"/>
          </a:xfrm>
          <a:prstGeom prst="rect">
            <a:avLst/>
          </a:prstGeom>
        </p:spPr>
      </p:pic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349777F7-A106-4821-AE39-D44A937BC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82" y="2543954"/>
            <a:ext cx="2553133" cy="32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9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61469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447</Words>
  <Application>Microsoft Office PowerPoint</Application>
  <PresentationFormat>Custom</PresentationFormat>
  <Paragraphs>60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微软雅黑</vt:lpstr>
      <vt:lpstr>等线</vt:lpstr>
      <vt:lpstr>Times New Roman</vt:lpstr>
      <vt:lpstr>inpin heiti</vt:lpstr>
      <vt:lpstr>Calibri</vt:lpstr>
      <vt:lpstr>宋体</vt:lpstr>
      <vt:lpstr>黑体</vt:lpstr>
      <vt:lpstr>Gloria Hallelujah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dc:description>www.1ppt.com</dc:description>
  <cp:lastModifiedBy>Windows User</cp:lastModifiedBy>
  <cp:revision>71</cp:revision>
  <dcterms:created xsi:type="dcterms:W3CDTF">2019-10-17T09:10:34Z</dcterms:created>
  <dcterms:modified xsi:type="dcterms:W3CDTF">2021-12-05T09:30:35Z</dcterms:modified>
</cp:coreProperties>
</file>